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3"/>
  </p:sldMasterIdLst>
  <p:notesMasterIdLst>
    <p:notesMasterId r:id="rId19"/>
  </p:notesMasterIdLst>
  <p:sldIdLst>
    <p:sldId id="264" r:id="rId4"/>
    <p:sldId id="265" r:id="rId5"/>
    <p:sldId id="266" r:id="rId6"/>
    <p:sldId id="267" r:id="rId7"/>
    <p:sldId id="268" r:id="rId8"/>
    <p:sldId id="269" r:id="rId9"/>
    <p:sldId id="270" r:id="rId10"/>
    <p:sldId id="271" r:id="rId11"/>
    <p:sldId id="272" r:id="rId12"/>
    <p:sldId id="273" r:id="rId13"/>
    <p:sldId id="274" r:id="rId14"/>
    <p:sldId id="275" r:id="rId15"/>
    <p:sldId id="276" r:id="rId16"/>
    <p:sldId id="277" r:id="rId17"/>
    <p:sldId id="278" r:id="rId18"/>
  </p:sldIdLst>
  <p:sldSz cx="24384000" cy="13716000"/>
  <p:notesSz cx="6858000" cy="9144000"/>
  <p:defaultTextStyle>
    <a:defPPr>
      <a:defRPr lang="en-US"/>
    </a:defPPr>
    <a:lvl1pPr algn="l" defTabSz="2436813" rtl="0" eaLnBrk="0" fontAlgn="base" hangingPunct="0">
      <a:spcBef>
        <a:spcPct val="0"/>
      </a:spcBef>
      <a:spcAft>
        <a:spcPct val="0"/>
      </a:spcAft>
      <a:defRPr sz="2400" kern="1200">
        <a:solidFill>
          <a:srgbClr val="5E5E5E"/>
        </a:solidFill>
        <a:latin typeface="Helvetica Neue"/>
        <a:ea typeface="Helvetica Neue"/>
        <a:cs typeface="Helvetica Neue"/>
        <a:sym typeface="Helvetica Neue"/>
      </a:defRPr>
    </a:lvl1pPr>
    <a:lvl2pPr marL="457200" algn="l" defTabSz="2436813" rtl="0" eaLnBrk="0" fontAlgn="base" hangingPunct="0">
      <a:spcBef>
        <a:spcPct val="0"/>
      </a:spcBef>
      <a:spcAft>
        <a:spcPct val="0"/>
      </a:spcAft>
      <a:defRPr sz="2400" kern="1200">
        <a:solidFill>
          <a:srgbClr val="5E5E5E"/>
        </a:solidFill>
        <a:latin typeface="Helvetica Neue"/>
        <a:ea typeface="Helvetica Neue"/>
        <a:cs typeface="Helvetica Neue"/>
        <a:sym typeface="Helvetica Neue"/>
      </a:defRPr>
    </a:lvl2pPr>
    <a:lvl3pPr marL="914400" algn="l" defTabSz="2436813" rtl="0" eaLnBrk="0" fontAlgn="base" hangingPunct="0">
      <a:spcBef>
        <a:spcPct val="0"/>
      </a:spcBef>
      <a:spcAft>
        <a:spcPct val="0"/>
      </a:spcAft>
      <a:defRPr sz="2400" kern="1200">
        <a:solidFill>
          <a:srgbClr val="5E5E5E"/>
        </a:solidFill>
        <a:latin typeface="Helvetica Neue"/>
        <a:ea typeface="Helvetica Neue"/>
        <a:cs typeface="Helvetica Neue"/>
        <a:sym typeface="Helvetica Neue"/>
      </a:defRPr>
    </a:lvl3pPr>
    <a:lvl4pPr marL="1371600" algn="l" defTabSz="2436813" rtl="0" eaLnBrk="0" fontAlgn="base" hangingPunct="0">
      <a:spcBef>
        <a:spcPct val="0"/>
      </a:spcBef>
      <a:spcAft>
        <a:spcPct val="0"/>
      </a:spcAft>
      <a:defRPr sz="2400" kern="1200">
        <a:solidFill>
          <a:srgbClr val="5E5E5E"/>
        </a:solidFill>
        <a:latin typeface="Helvetica Neue"/>
        <a:ea typeface="Helvetica Neue"/>
        <a:cs typeface="Helvetica Neue"/>
        <a:sym typeface="Helvetica Neue"/>
      </a:defRPr>
    </a:lvl4pPr>
    <a:lvl5pPr marL="1828800" algn="l" defTabSz="2436813" rtl="0" eaLnBrk="0" fontAlgn="base" hangingPunct="0">
      <a:spcBef>
        <a:spcPct val="0"/>
      </a:spcBef>
      <a:spcAft>
        <a:spcPct val="0"/>
      </a:spcAft>
      <a:defRPr sz="2400" kern="1200">
        <a:solidFill>
          <a:srgbClr val="5E5E5E"/>
        </a:solidFill>
        <a:latin typeface="Helvetica Neue"/>
        <a:ea typeface="Helvetica Neue"/>
        <a:cs typeface="Helvetica Neue"/>
        <a:sym typeface="Helvetica Neue"/>
      </a:defRPr>
    </a:lvl5pPr>
    <a:lvl6pPr marL="2286000" algn="l" defTabSz="914400" rtl="0" eaLnBrk="1" latinLnBrk="0" hangingPunct="1">
      <a:defRPr sz="2400" kern="1200">
        <a:solidFill>
          <a:srgbClr val="5E5E5E"/>
        </a:solidFill>
        <a:latin typeface="Helvetica Neue"/>
        <a:ea typeface="Helvetica Neue"/>
        <a:cs typeface="Helvetica Neue"/>
        <a:sym typeface="Helvetica Neue"/>
      </a:defRPr>
    </a:lvl6pPr>
    <a:lvl7pPr marL="2743200" algn="l" defTabSz="914400" rtl="0" eaLnBrk="1" latinLnBrk="0" hangingPunct="1">
      <a:defRPr sz="2400" kern="1200">
        <a:solidFill>
          <a:srgbClr val="5E5E5E"/>
        </a:solidFill>
        <a:latin typeface="Helvetica Neue"/>
        <a:ea typeface="Helvetica Neue"/>
        <a:cs typeface="Helvetica Neue"/>
        <a:sym typeface="Helvetica Neue"/>
      </a:defRPr>
    </a:lvl7pPr>
    <a:lvl8pPr marL="3200400" algn="l" defTabSz="914400" rtl="0" eaLnBrk="1" latinLnBrk="0" hangingPunct="1">
      <a:defRPr sz="2400" kern="1200">
        <a:solidFill>
          <a:srgbClr val="5E5E5E"/>
        </a:solidFill>
        <a:latin typeface="Helvetica Neue"/>
        <a:ea typeface="Helvetica Neue"/>
        <a:cs typeface="Helvetica Neue"/>
        <a:sym typeface="Helvetica Neue"/>
      </a:defRPr>
    </a:lvl8pPr>
    <a:lvl9pPr marL="3657600" algn="l" defTabSz="914400" rtl="0" eaLnBrk="1" latinLnBrk="0" hangingPunct="1">
      <a:defRPr sz="2400" kern="1200">
        <a:solidFill>
          <a:srgbClr val="5E5E5E"/>
        </a:solidFill>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AF842B-DC98-D4EB-D542-7B01F2E765CD}" v="8" dt="2023-12-04T12:13:23.914"/>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0" d="100"/>
          <a:sy n="30" d="100"/>
        </p:scale>
        <p:origin x="884" y="2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1.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vyashree Shah" userId="S::kavyashrees@packt.com::8158ba0a-6b06-4033-9584-1502747030af" providerId="AD" clId="Web-{01AF842B-DC98-D4EB-D542-7B01F2E765CD}"/>
    <pc:docChg chg="delSld">
      <pc:chgData name="Kavyashree Shah" userId="S::kavyashrees@packt.com::8158ba0a-6b06-4033-9584-1502747030af" providerId="AD" clId="Web-{01AF842B-DC98-D4EB-D542-7B01F2E765CD}" dt="2023-12-04T12:13:23.914" v="7"/>
      <pc:docMkLst>
        <pc:docMk/>
      </pc:docMkLst>
      <pc:sldChg chg="del">
        <pc:chgData name="Kavyashree Shah" userId="S::kavyashrees@packt.com::8158ba0a-6b06-4033-9584-1502747030af" providerId="AD" clId="Web-{01AF842B-DC98-D4EB-D542-7B01F2E765CD}" dt="2023-12-04T12:13:23.914" v="7"/>
        <pc:sldMkLst>
          <pc:docMk/>
          <pc:sldMk cId="0" sldId="256"/>
        </pc:sldMkLst>
      </pc:sldChg>
      <pc:sldChg chg="del">
        <pc:chgData name="Kavyashree Shah" userId="S::kavyashrees@packt.com::8158ba0a-6b06-4033-9584-1502747030af" providerId="AD" clId="Web-{01AF842B-DC98-D4EB-D542-7B01F2E765CD}" dt="2023-12-04T12:13:16.461" v="0"/>
        <pc:sldMkLst>
          <pc:docMk/>
          <pc:sldMk cId="0" sldId="257"/>
        </pc:sldMkLst>
      </pc:sldChg>
      <pc:sldChg chg="del">
        <pc:chgData name="Kavyashree Shah" userId="S::kavyashrees@packt.com::8158ba0a-6b06-4033-9584-1502747030af" providerId="AD" clId="Web-{01AF842B-DC98-D4EB-D542-7B01F2E765CD}" dt="2023-12-04T12:13:17.477" v="1"/>
        <pc:sldMkLst>
          <pc:docMk/>
          <pc:sldMk cId="0" sldId="258"/>
        </pc:sldMkLst>
      </pc:sldChg>
      <pc:sldChg chg="del">
        <pc:chgData name="Kavyashree Shah" userId="S::kavyashrees@packt.com::8158ba0a-6b06-4033-9584-1502747030af" providerId="AD" clId="Web-{01AF842B-DC98-D4EB-D542-7B01F2E765CD}" dt="2023-12-04T12:13:18.430" v="2"/>
        <pc:sldMkLst>
          <pc:docMk/>
          <pc:sldMk cId="0" sldId="259"/>
        </pc:sldMkLst>
      </pc:sldChg>
      <pc:sldChg chg="del">
        <pc:chgData name="Kavyashree Shah" userId="S::kavyashrees@packt.com::8158ba0a-6b06-4033-9584-1502747030af" providerId="AD" clId="Web-{01AF842B-DC98-D4EB-D542-7B01F2E765CD}" dt="2023-12-04T12:13:19.305" v="3"/>
        <pc:sldMkLst>
          <pc:docMk/>
          <pc:sldMk cId="0" sldId="260"/>
        </pc:sldMkLst>
      </pc:sldChg>
      <pc:sldChg chg="del">
        <pc:chgData name="Kavyashree Shah" userId="S::kavyashrees@packt.com::8158ba0a-6b06-4033-9584-1502747030af" providerId="AD" clId="Web-{01AF842B-DC98-D4EB-D542-7B01F2E765CD}" dt="2023-12-04T12:13:20.133" v="4"/>
        <pc:sldMkLst>
          <pc:docMk/>
          <pc:sldMk cId="0" sldId="261"/>
        </pc:sldMkLst>
      </pc:sldChg>
      <pc:sldChg chg="del">
        <pc:chgData name="Kavyashree Shah" userId="S::kavyashrees@packt.com::8158ba0a-6b06-4033-9584-1502747030af" providerId="AD" clId="Web-{01AF842B-DC98-D4EB-D542-7B01F2E765CD}" dt="2023-12-04T12:13:21.039" v="5"/>
        <pc:sldMkLst>
          <pc:docMk/>
          <pc:sldMk cId="0" sldId="262"/>
        </pc:sldMkLst>
      </pc:sldChg>
      <pc:sldChg chg="del">
        <pc:chgData name="Kavyashree Shah" userId="S::kavyashrees@packt.com::8158ba0a-6b06-4033-9584-1502747030af" providerId="AD" clId="Web-{01AF842B-DC98-D4EB-D542-7B01F2E765CD}" dt="2023-12-04T12:13:22.133" v="6"/>
        <pc:sldMkLst>
          <pc:docMk/>
          <pc:sldMk cId="0" sldId="263"/>
        </pc:sldMkLst>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Shape 148">
            <a:extLst>
              <a:ext uri="{FF2B5EF4-FFF2-40B4-BE49-F238E27FC236}">
                <a16:creationId xmlns:a16="http://schemas.microsoft.com/office/drawing/2014/main" id="{25F6A9A1-220E-B2F3-D11A-8F26AD54E2D8}"/>
              </a:ext>
            </a:extLst>
          </p:cNvPr>
          <p:cNvSpPr>
            <a:spLocks noGrp="1" noRot="1" noChangeAspect="1" noChangeArrowheads="1"/>
          </p:cNvSpPr>
          <p:nvPr>
            <p:ph type="sldImg"/>
          </p:nvPr>
        </p:nvSpPr>
        <p:spPr bwMode="auto">
          <a:xfrm>
            <a:off x="1143000" y="685800"/>
            <a:ext cx="45720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5123" name="Shape 149">
            <a:extLst>
              <a:ext uri="{FF2B5EF4-FFF2-40B4-BE49-F238E27FC236}">
                <a16:creationId xmlns:a16="http://schemas.microsoft.com/office/drawing/2014/main" id="{E9B0A7F4-DB73-AC1F-0F3F-5DE89CAFA1F6}"/>
              </a:ext>
            </a:extLst>
          </p:cNvPr>
          <p:cNvSpPr>
            <a:spLocks noGrp="1" noChangeArrowheads="1"/>
          </p:cNvSpPr>
          <p:nvPr>
            <p:ph type="body" sz="quarter" idx="1"/>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endParaRPr lang="en-US" altLang="en-US">
              <a:sym typeface="Helvetica Neue"/>
            </a:endParaRPr>
          </a:p>
        </p:txBody>
      </p:sp>
    </p:spTree>
  </p:cSld>
  <p:clrMap bg1="lt1" tx1="dk1" bg2="lt2" tx2="dk2" accent1="accent1" accent2="accent2" accent3="accent3" accent4="accent4" accent5="accent5" accent6="accent6" hlink="hlink" folHlink="folHlink"/>
  <p:notesStyle>
    <a:lvl1pPr algn="l" defTabSz="457200" rtl="0" eaLnBrk="0" fontAlgn="base" hangingPunct="0">
      <a:lnSpc>
        <a:spcPct val="118000"/>
      </a:lnSpc>
      <a:spcBef>
        <a:spcPct val="30000"/>
      </a:spcBef>
      <a:spcAft>
        <a:spcPct val="0"/>
      </a:spcAft>
      <a:defRPr sz="2200">
        <a:solidFill>
          <a:schemeClr val="tx1"/>
        </a:solidFill>
        <a:latin typeface="+mn-lt"/>
        <a:ea typeface="+mn-ea"/>
        <a:cs typeface="+mn-cs"/>
        <a:sym typeface="Helvetica Neue"/>
      </a:defRPr>
    </a:lvl1pPr>
    <a:lvl2pPr marL="742950" indent="-285750" algn="l" defTabSz="457200" rtl="0" eaLnBrk="0" fontAlgn="base" hangingPunct="0">
      <a:lnSpc>
        <a:spcPct val="118000"/>
      </a:lnSpc>
      <a:spcBef>
        <a:spcPct val="30000"/>
      </a:spcBef>
      <a:spcAft>
        <a:spcPct val="0"/>
      </a:spcAft>
      <a:defRPr sz="2200">
        <a:solidFill>
          <a:schemeClr val="tx1"/>
        </a:solidFill>
        <a:latin typeface="+mn-lt"/>
        <a:ea typeface="+mn-ea"/>
        <a:cs typeface="+mn-cs"/>
        <a:sym typeface="Helvetica Neue"/>
      </a:defRPr>
    </a:lvl2pPr>
    <a:lvl3pPr marL="1143000" indent="-228600" algn="l" defTabSz="457200" rtl="0" eaLnBrk="0" fontAlgn="base" hangingPunct="0">
      <a:lnSpc>
        <a:spcPct val="118000"/>
      </a:lnSpc>
      <a:spcBef>
        <a:spcPct val="30000"/>
      </a:spcBef>
      <a:spcAft>
        <a:spcPct val="0"/>
      </a:spcAft>
      <a:defRPr sz="2200">
        <a:solidFill>
          <a:schemeClr val="tx1"/>
        </a:solidFill>
        <a:latin typeface="+mn-lt"/>
        <a:ea typeface="+mn-ea"/>
        <a:cs typeface="+mn-cs"/>
        <a:sym typeface="Helvetica Neue"/>
      </a:defRPr>
    </a:lvl3pPr>
    <a:lvl4pPr marL="1600200" indent="-228600" algn="l" defTabSz="457200" rtl="0" eaLnBrk="0" fontAlgn="base" hangingPunct="0">
      <a:lnSpc>
        <a:spcPct val="118000"/>
      </a:lnSpc>
      <a:spcBef>
        <a:spcPct val="30000"/>
      </a:spcBef>
      <a:spcAft>
        <a:spcPct val="0"/>
      </a:spcAft>
      <a:defRPr sz="2200">
        <a:solidFill>
          <a:schemeClr val="tx1"/>
        </a:solidFill>
        <a:latin typeface="+mn-lt"/>
        <a:ea typeface="+mn-ea"/>
        <a:cs typeface="+mn-cs"/>
        <a:sym typeface="Helvetica Neue"/>
      </a:defRPr>
    </a:lvl4pPr>
    <a:lvl5pPr marL="2057400" indent="-228600" algn="l" defTabSz="457200" rtl="0" eaLnBrk="0" fontAlgn="base" hangingPunct="0">
      <a:lnSpc>
        <a:spcPct val="118000"/>
      </a:lnSpc>
      <a:spcBef>
        <a:spcPct val="30000"/>
      </a:spcBef>
      <a:spcAft>
        <a:spcPct val="0"/>
      </a:spcAft>
      <a:defRPr sz="2200">
        <a:solidFill>
          <a:schemeClr val="tx1"/>
        </a:solidFill>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pPr lvl="0"/>
            <a:r>
              <a:rPr lang="en-US"/>
              <a:t>Click to edit Master text styles</a:t>
            </a:r>
          </a:p>
        </p:txBody>
      </p:sp>
      <p:sp>
        <p:nvSpPr>
          <p:cNvPr id="12" name="Presentation Title"/>
          <p:cNvSpPr txBox="1">
            <a:spLocks noGrp="1"/>
          </p:cNvSpPr>
          <p:nvPr>
            <p:ph type="title"/>
          </p:nvPr>
        </p:nvSpPr>
        <p:spPr>
          <a:xfrm>
            <a:off x="1206496" y="2574991"/>
            <a:ext cx="21971004" cy="4648201"/>
          </a:xfrm>
          <a:prstGeom prst="rect">
            <a:avLst/>
          </a:prstGeom>
        </p:spPr>
        <p:txBody>
          <a:bodyPr anchor="b"/>
          <a:lstStyle>
            <a:lvl1pPr>
              <a:defRPr sz="11600" spc="-232"/>
            </a:lvl1pPr>
          </a:lstStyle>
          <a:p>
            <a:r>
              <a:rPr lang="en-US"/>
              <a:t>Click to edit Master title style</a:t>
            </a:r>
            <a:endParaRPr/>
          </a:p>
        </p:txBody>
      </p:sp>
      <p:sp>
        <p:nvSpPr>
          <p:cNvPr id="13" name="Body Level One…"/>
          <p:cNvSpPr txBox="1">
            <a:spLocks noGrp="1"/>
          </p:cNvSpPr>
          <p:nvPr>
            <p:ph type="body" sz="quarter" idx="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Slide Number">
            <a:extLst>
              <a:ext uri="{FF2B5EF4-FFF2-40B4-BE49-F238E27FC236}">
                <a16:creationId xmlns:a16="http://schemas.microsoft.com/office/drawing/2014/main" id="{6C2764F0-8401-5BE5-1F26-472549B8FE17}"/>
              </a:ext>
            </a:extLst>
          </p:cNvPr>
          <p:cNvSpPr txBox="1">
            <a:spLocks noGrp="1" noChangeArrowheads="1"/>
          </p:cNvSpPr>
          <p:nvPr>
            <p:ph type="sldNum" sz="quarter" idx="22"/>
          </p:nvPr>
        </p:nvSpPr>
        <p:spPr>
          <a:ln/>
        </p:spPr>
        <p:txBody>
          <a:bodyPr/>
          <a:lstStyle>
            <a:lvl1pPr>
              <a:defRPr/>
            </a:lvl1pPr>
          </a:lstStyle>
          <a:p>
            <a:pPr>
              <a:defRPr/>
            </a:pPr>
            <a:fld id="{2E8EFF95-61C0-4F91-9B92-35F3B844BD3A}" type="slidenum">
              <a:rPr lang="en-US" altLang="en-US"/>
              <a:pPr>
                <a:defRPr/>
              </a:pPr>
              <a:t>‹#›</a:t>
            </a:fld>
            <a:endParaRPr lang="en-US" altLang="en-US"/>
          </a:p>
        </p:txBody>
      </p:sp>
    </p:spTree>
    <p:extLst>
      <p:ext uri="{BB962C8B-B14F-4D97-AF65-F5344CB8AC3E}">
        <p14:creationId xmlns:p14="http://schemas.microsoft.com/office/powerpoint/2010/main" val="940395159"/>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Slide Number">
            <a:extLst>
              <a:ext uri="{FF2B5EF4-FFF2-40B4-BE49-F238E27FC236}">
                <a16:creationId xmlns:a16="http://schemas.microsoft.com/office/drawing/2014/main" id="{5C2158E1-18BF-6F62-1AC7-83C12AE507C8}"/>
              </a:ext>
            </a:extLst>
          </p:cNvPr>
          <p:cNvSpPr txBox="1">
            <a:spLocks noGrp="1" noChangeArrowheads="1"/>
          </p:cNvSpPr>
          <p:nvPr>
            <p:ph type="sldNum" sz="quarter" idx="10"/>
          </p:nvPr>
        </p:nvSpPr>
        <p:spPr>
          <a:ln/>
        </p:spPr>
        <p:txBody>
          <a:bodyPr/>
          <a:lstStyle>
            <a:lvl1pPr>
              <a:defRPr/>
            </a:lvl1pPr>
          </a:lstStyle>
          <a:p>
            <a:pPr>
              <a:defRPr/>
            </a:pPr>
            <a:fld id="{97729A79-B3CB-434B-9741-34B78976115D}" type="slidenum">
              <a:rPr lang="en-US" altLang="en-US"/>
              <a:pPr>
                <a:defRPr/>
              </a:pPr>
              <a:t>‹#›</a:t>
            </a:fld>
            <a:endParaRPr lang="en-US" altLang="en-US"/>
          </a:p>
        </p:txBody>
      </p:sp>
    </p:spTree>
    <p:extLst>
      <p:ext uri="{BB962C8B-B14F-4D97-AF65-F5344CB8AC3E}">
        <p14:creationId xmlns:p14="http://schemas.microsoft.com/office/powerpoint/2010/main" val="341783823"/>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07" name="Fact information"/>
          <p:cNvSpPr txBox="1">
            <a:spLocks noGrp="1"/>
          </p:cNvSpPr>
          <p:nvPr>
            <p:ph type="body" sz="quarter" idx="2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pPr lvl="0"/>
            <a:r>
              <a:rPr lang="en-US"/>
              <a:t>Click to edit Master text styles</a:t>
            </a:r>
          </a:p>
        </p:txBody>
      </p:sp>
      <p:sp>
        <p:nvSpPr>
          <p:cNvPr id="2" name="Slide Number">
            <a:extLst>
              <a:ext uri="{FF2B5EF4-FFF2-40B4-BE49-F238E27FC236}">
                <a16:creationId xmlns:a16="http://schemas.microsoft.com/office/drawing/2014/main" id="{E39A7B7E-D154-481F-0E69-76C941DBCE07}"/>
              </a:ext>
            </a:extLst>
          </p:cNvPr>
          <p:cNvSpPr txBox="1">
            <a:spLocks noGrp="1" noChangeArrowheads="1"/>
          </p:cNvSpPr>
          <p:nvPr>
            <p:ph type="sldNum" sz="quarter" idx="22"/>
          </p:nvPr>
        </p:nvSpPr>
        <p:spPr>
          <a:ln/>
        </p:spPr>
        <p:txBody>
          <a:bodyPr/>
          <a:lstStyle>
            <a:lvl1pPr>
              <a:defRPr/>
            </a:lvl1pPr>
          </a:lstStyle>
          <a:p>
            <a:pPr>
              <a:defRPr/>
            </a:pPr>
            <a:fld id="{E4E684DE-D9E5-4FF0-8605-5E628AA2A082}" type="slidenum">
              <a:rPr lang="en-US" altLang="en-US"/>
              <a:pPr>
                <a:defRPr/>
              </a:pPr>
              <a:t>‹#›</a:t>
            </a:fld>
            <a:endParaRPr lang="en-US" altLang="en-US"/>
          </a:p>
        </p:txBody>
      </p:sp>
    </p:spTree>
    <p:extLst>
      <p:ext uri="{BB962C8B-B14F-4D97-AF65-F5344CB8AC3E}">
        <p14:creationId xmlns:p14="http://schemas.microsoft.com/office/powerpoint/2010/main" val="489439504"/>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pPr lvl="0"/>
            <a:r>
              <a:rPr lang="en-US"/>
              <a:t>Click to edit Master text styles</a:t>
            </a:r>
          </a:p>
        </p:txBody>
      </p:sp>
      <p:sp>
        <p:nvSpPr>
          <p:cNvPr id="116" name="Body Level One…"/>
          <p:cNvSpPr txBox="1">
            <a:spLocks noGrp="1"/>
          </p:cNvSpPr>
          <p:nvPr>
            <p:ph type="body" sz="half" idx="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Slide Number">
            <a:extLst>
              <a:ext uri="{FF2B5EF4-FFF2-40B4-BE49-F238E27FC236}">
                <a16:creationId xmlns:a16="http://schemas.microsoft.com/office/drawing/2014/main" id="{B1ED8E77-4110-1DB7-20AC-FE18D34ECABB}"/>
              </a:ext>
            </a:extLst>
          </p:cNvPr>
          <p:cNvSpPr txBox="1">
            <a:spLocks noGrp="1" noChangeArrowheads="1"/>
          </p:cNvSpPr>
          <p:nvPr>
            <p:ph type="sldNum" sz="quarter" idx="22"/>
          </p:nvPr>
        </p:nvSpPr>
        <p:spPr>
          <a:ln/>
        </p:spPr>
        <p:txBody>
          <a:bodyPr/>
          <a:lstStyle>
            <a:lvl1pPr>
              <a:defRPr/>
            </a:lvl1pPr>
          </a:lstStyle>
          <a:p>
            <a:pPr>
              <a:defRPr/>
            </a:pPr>
            <a:fld id="{B051720F-AED8-4B47-8BDB-E199F461E86B}" type="slidenum">
              <a:rPr lang="en-US" altLang="en-US"/>
              <a:pPr>
                <a:defRPr/>
              </a:pPr>
              <a:t>‹#›</a:t>
            </a:fld>
            <a:endParaRPr lang="en-US" altLang="en-US"/>
          </a:p>
        </p:txBody>
      </p:sp>
    </p:spTree>
    <p:extLst>
      <p:ext uri="{BB962C8B-B14F-4D97-AF65-F5344CB8AC3E}">
        <p14:creationId xmlns:p14="http://schemas.microsoft.com/office/powerpoint/2010/main" val="354086847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Bowl of salad with fried rice, boiled eggs, and chopsticks"/>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pPr lvl="0"/>
            <a:endParaRPr noProof="0">
              <a:sym typeface="Helvetica Neue"/>
            </a:endParaRPr>
          </a:p>
        </p:txBody>
      </p:sp>
      <p:sp>
        <p:nvSpPr>
          <p:cNvPr id="125" name="Bowl with salmon cakes, salad, and hummus "/>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pPr lvl="0"/>
            <a:endParaRPr noProof="0">
              <a:sym typeface="Helvetica Neue"/>
            </a:endParaRPr>
          </a:p>
        </p:txBody>
      </p:sp>
      <p:sp>
        <p:nvSpPr>
          <p:cNvPr id="126" name="Bowl of pappardelle pasta with parsley butter, roasted hazelnuts, and shaved parmesan cheese"/>
          <p:cNvSpPr>
            <a:spLocks noGrp="1"/>
          </p:cNvSpPr>
          <p:nvPr>
            <p:ph type="pic" idx="23"/>
          </p:nvPr>
        </p:nvSpPr>
        <p:spPr>
          <a:xfrm>
            <a:off x="-139700" y="495300"/>
            <a:ext cx="16611600" cy="12458700"/>
          </a:xfrm>
          <a:prstGeom prst="rect">
            <a:avLst/>
          </a:prstGeom>
        </p:spPr>
        <p:txBody>
          <a:bodyPr lIns="91439" tIns="45719" rIns="91439" bIns="45719">
            <a:noAutofit/>
          </a:bodyPr>
          <a:lstStyle/>
          <a:p>
            <a:pPr lvl="0"/>
            <a:endParaRPr noProof="0">
              <a:sym typeface="Helvetica Neue"/>
            </a:endParaRPr>
          </a:p>
        </p:txBody>
      </p:sp>
      <p:sp>
        <p:nvSpPr>
          <p:cNvPr id="2" name="Slide Number">
            <a:extLst>
              <a:ext uri="{FF2B5EF4-FFF2-40B4-BE49-F238E27FC236}">
                <a16:creationId xmlns:a16="http://schemas.microsoft.com/office/drawing/2014/main" id="{4EC6F84E-1011-C439-869C-8D6895096C8C}"/>
              </a:ext>
            </a:extLst>
          </p:cNvPr>
          <p:cNvSpPr txBox="1">
            <a:spLocks noGrp="1" noChangeArrowheads="1"/>
          </p:cNvSpPr>
          <p:nvPr>
            <p:ph type="sldNum" sz="quarter" idx="24"/>
          </p:nvPr>
        </p:nvSpPr>
        <p:spPr>
          <a:ln/>
        </p:spPr>
        <p:txBody>
          <a:bodyPr/>
          <a:lstStyle>
            <a:lvl1pPr>
              <a:defRPr/>
            </a:lvl1pPr>
          </a:lstStyle>
          <a:p>
            <a:pPr>
              <a:defRPr/>
            </a:pPr>
            <a:fld id="{74ECA2A5-5669-4783-8B9E-CF71ABB0E54D}" type="slidenum">
              <a:rPr lang="en-US" altLang="en-US"/>
              <a:pPr>
                <a:defRPr/>
              </a:pPr>
              <a:t>‹#›</a:t>
            </a:fld>
            <a:endParaRPr lang="en-US" altLang="en-US"/>
          </a:p>
        </p:txBody>
      </p:sp>
    </p:spTree>
    <p:extLst>
      <p:ext uri="{BB962C8B-B14F-4D97-AF65-F5344CB8AC3E}">
        <p14:creationId xmlns:p14="http://schemas.microsoft.com/office/powerpoint/2010/main" val="1984935326"/>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bowl of salad with fried rice, boiled eggs, and chopsticks"/>
          <p:cNvSpPr>
            <a:spLocks noGrp="1"/>
          </p:cNvSpPr>
          <p:nvPr>
            <p:ph type="pic" idx="21"/>
          </p:nvPr>
        </p:nvSpPr>
        <p:spPr>
          <a:xfrm>
            <a:off x="-1333500" y="-5524500"/>
            <a:ext cx="27051000" cy="21640800"/>
          </a:xfrm>
          <a:prstGeom prst="rect">
            <a:avLst/>
          </a:prstGeom>
        </p:spPr>
        <p:txBody>
          <a:bodyPr lIns="91439" tIns="45719" rIns="91439" bIns="45719">
            <a:noAutofit/>
          </a:bodyPr>
          <a:lstStyle/>
          <a:p>
            <a:pPr lvl="0"/>
            <a:endParaRPr noProof="0">
              <a:sym typeface="Helvetica Neue"/>
            </a:endParaRPr>
          </a:p>
        </p:txBody>
      </p:sp>
      <p:sp>
        <p:nvSpPr>
          <p:cNvPr id="2" name="Slide Number">
            <a:extLst>
              <a:ext uri="{FF2B5EF4-FFF2-40B4-BE49-F238E27FC236}">
                <a16:creationId xmlns:a16="http://schemas.microsoft.com/office/drawing/2014/main" id="{645C2E26-C65F-32B3-0FB4-DFDDF095401D}"/>
              </a:ext>
            </a:extLst>
          </p:cNvPr>
          <p:cNvSpPr txBox="1">
            <a:spLocks noGrp="1" noChangeArrowheads="1"/>
          </p:cNvSpPr>
          <p:nvPr>
            <p:ph type="sldNum" sz="quarter" idx="22"/>
          </p:nvPr>
        </p:nvSpPr>
        <p:spPr/>
        <p:txBody>
          <a:bodyPr/>
          <a:lstStyle>
            <a:lvl1pPr>
              <a:defRPr smtClean="0">
                <a:solidFill>
                  <a:srgbClr val="FFFFFF"/>
                </a:solidFill>
              </a:defRPr>
            </a:lvl1pPr>
          </a:lstStyle>
          <a:p>
            <a:pPr>
              <a:defRPr/>
            </a:pPr>
            <a:fld id="{256852D8-43F4-42EE-874E-FAAD9AE55E79}" type="slidenum">
              <a:rPr lang="en-US" altLang="en-US"/>
              <a:pPr>
                <a:defRPr/>
              </a:pPr>
              <a:t>‹#›</a:t>
            </a:fld>
            <a:endParaRPr lang="en-US" altLang="en-US"/>
          </a:p>
        </p:txBody>
      </p:sp>
    </p:spTree>
    <p:extLst>
      <p:ext uri="{BB962C8B-B14F-4D97-AF65-F5344CB8AC3E}">
        <p14:creationId xmlns:p14="http://schemas.microsoft.com/office/powerpoint/2010/main" val="101819534"/>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 name="Slide Number">
            <a:extLst>
              <a:ext uri="{FF2B5EF4-FFF2-40B4-BE49-F238E27FC236}">
                <a16:creationId xmlns:a16="http://schemas.microsoft.com/office/drawing/2014/main" id="{12E36285-697E-838C-A245-2C2C60D1700D}"/>
              </a:ext>
            </a:extLst>
          </p:cNvPr>
          <p:cNvSpPr txBox="1">
            <a:spLocks noGrp="1" noChangeArrowheads="1"/>
          </p:cNvSpPr>
          <p:nvPr>
            <p:ph type="sldNum" sz="quarter" idx="10"/>
          </p:nvPr>
        </p:nvSpPr>
        <p:spPr>
          <a:ln/>
        </p:spPr>
        <p:txBody>
          <a:bodyPr/>
          <a:lstStyle>
            <a:lvl1pPr>
              <a:defRPr/>
            </a:lvl1pPr>
          </a:lstStyle>
          <a:p>
            <a:pPr>
              <a:defRPr/>
            </a:pPr>
            <a:fld id="{55494A44-382A-48B4-8AEC-081A9FF9874C}" type="slidenum">
              <a:rPr lang="en-US" altLang="en-US"/>
              <a:pPr>
                <a:defRPr/>
              </a:pPr>
              <a:t>‹#›</a:t>
            </a:fld>
            <a:endParaRPr lang="en-US" altLang="en-US"/>
          </a:p>
        </p:txBody>
      </p:sp>
    </p:spTree>
    <p:extLst>
      <p:ext uri="{BB962C8B-B14F-4D97-AF65-F5344CB8AC3E}">
        <p14:creationId xmlns:p14="http://schemas.microsoft.com/office/powerpoint/2010/main" val="413950878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Avocados and limes"/>
          <p:cNvSpPr>
            <a:spLocks noGrp="1"/>
          </p:cNvSpPr>
          <p:nvPr>
            <p:ph type="pic" idx="21"/>
          </p:nvPr>
        </p:nvSpPr>
        <p:spPr>
          <a:xfrm>
            <a:off x="-1155700" y="-1295400"/>
            <a:ext cx="26746200" cy="16018933"/>
          </a:xfrm>
          <a:prstGeom prst="rect">
            <a:avLst/>
          </a:prstGeom>
        </p:spPr>
        <p:txBody>
          <a:bodyPr lIns="91439" tIns="45719" rIns="91439" bIns="45719">
            <a:noAutofit/>
          </a:bodyPr>
          <a:lstStyle/>
          <a:p>
            <a:pPr lvl="0"/>
            <a:endParaRPr noProof="0">
              <a:sym typeface="Helvetica Neue"/>
            </a:endParaRPr>
          </a:p>
        </p:txBody>
      </p:sp>
      <p:sp>
        <p:nvSpPr>
          <p:cNvPr id="22" name="Presentation Title"/>
          <p:cNvSpPr txBox="1">
            <a:spLocks noGrp="1"/>
          </p:cNvSpPr>
          <p:nvPr>
            <p:ph type="title"/>
          </p:nvPr>
        </p:nvSpPr>
        <p:spPr>
          <a:xfrm>
            <a:off x="1206500" y="7124700"/>
            <a:ext cx="21971000" cy="4648200"/>
          </a:xfrm>
          <a:prstGeom prst="rect">
            <a:avLst/>
          </a:prstGeom>
        </p:spPr>
        <p:txBody>
          <a:bodyPr anchor="b"/>
          <a:lstStyle>
            <a:lvl1pPr>
              <a:defRPr sz="11600" spc="-232"/>
            </a:lvl1pPr>
          </a:lstStyle>
          <a:p>
            <a:r>
              <a:rPr lang="en-US"/>
              <a:t>Click to edit Master title style</a:t>
            </a:r>
            <a:endParaRPr/>
          </a:p>
        </p:txBody>
      </p:sp>
      <p:sp>
        <p:nvSpPr>
          <p:cNvPr id="23" name="Author and Date"/>
          <p:cNvSpPr txBox="1">
            <a:spLocks noGrp="1"/>
          </p:cNvSpPr>
          <p:nvPr>
            <p:ph type="body" sz="quarter" idx="22"/>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pPr lvl="0"/>
            <a:r>
              <a:rPr lang="en-US"/>
              <a:t>Click to edit Master text styles</a:t>
            </a:r>
          </a:p>
        </p:txBody>
      </p:sp>
      <p:sp>
        <p:nvSpPr>
          <p:cNvPr id="24" name="Body Level One…"/>
          <p:cNvSpPr txBox="1">
            <a:spLocks noGrp="1"/>
          </p:cNvSpPr>
          <p:nvPr>
            <p:ph type="body" sz="quarter" idx="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Slide Number">
            <a:extLst>
              <a:ext uri="{FF2B5EF4-FFF2-40B4-BE49-F238E27FC236}">
                <a16:creationId xmlns:a16="http://schemas.microsoft.com/office/drawing/2014/main" id="{9F53DF14-0318-2EEB-CD46-706E80801077}"/>
              </a:ext>
            </a:extLst>
          </p:cNvPr>
          <p:cNvSpPr txBox="1">
            <a:spLocks noGrp="1" noChangeArrowheads="1"/>
          </p:cNvSpPr>
          <p:nvPr>
            <p:ph type="sldNum" sz="quarter" idx="23"/>
          </p:nvPr>
        </p:nvSpPr>
        <p:spPr>
          <a:ln/>
        </p:spPr>
        <p:txBody>
          <a:bodyPr/>
          <a:lstStyle>
            <a:lvl1pPr>
              <a:defRPr/>
            </a:lvl1pPr>
          </a:lstStyle>
          <a:p>
            <a:pPr>
              <a:defRPr/>
            </a:pPr>
            <a:fld id="{F30CB9DD-7B3C-456D-9D6C-C247990F433C}" type="slidenum">
              <a:rPr lang="en-US" altLang="en-US"/>
              <a:pPr>
                <a:defRPr/>
              </a:pPr>
              <a:t>‹#›</a:t>
            </a:fld>
            <a:endParaRPr lang="en-US" altLang="en-US"/>
          </a:p>
        </p:txBody>
      </p:sp>
    </p:spTree>
    <p:extLst>
      <p:ext uri="{BB962C8B-B14F-4D97-AF65-F5344CB8AC3E}">
        <p14:creationId xmlns:p14="http://schemas.microsoft.com/office/powerpoint/2010/main" val="3420038606"/>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Bowl with salmon cakes, salad, and hummus"/>
          <p:cNvSpPr>
            <a:spLocks noGrp="1"/>
          </p:cNvSpPr>
          <p:nvPr>
            <p:ph type="pic" idx="21"/>
          </p:nvPr>
        </p:nvSpPr>
        <p:spPr>
          <a:xfrm>
            <a:off x="10972800" y="-203200"/>
            <a:ext cx="12144837" cy="14135100"/>
          </a:xfrm>
          <a:prstGeom prst="rect">
            <a:avLst/>
          </a:prstGeom>
        </p:spPr>
        <p:txBody>
          <a:bodyPr lIns="91439" tIns="45719" rIns="91439" bIns="45719">
            <a:noAutofit/>
          </a:bodyPr>
          <a:lstStyle/>
          <a:p>
            <a:pPr lvl="0"/>
            <a:endParaRPr noProof="0">
              <a:sym typeface="Helvetica Neue"/>
            </a:endParaRPr>
          </a:p>
        </p:txBody>
      </p:sp>
      <p:sp>
        <p:nvSpPr>
          <p:cNvPr id="33" name="Slide Title"/>
          <p:cNvSpPr txBox="1">
            <a:spLocks noGrp="1"/>
          </p:cNvSpPr>
          <p:nvPr>
            <p:ph type="title"/>
          </p:nvPr>
        </p:nvSpPr>
        <p:spPr>
          <a:xfrm>
            <a:off x="1206500" y="1270000"/>
            <a:ext cx="9779000" cy="5882273"/>
          </a:xfrm>
          <a:prstGeom prst="rect">
            <a:avLst/>
          </a:prstGeom>
        </p:spPr>
        <p:txBody>
          <a:bodyPr anchor="b"/>
          <a:lstStyle/>
          <a:p>
            <a:r>
              <a:rPr lang="en-US"/>
              <a:t>Click to edit Master title style</a:t>
            </a:r>
            <a:endParaRPr/>
          </a:p>
        </p:txBody>
      </p:sp>
      <p:sp>
        <p:nvSpPr>
          <p:cNvPr id="34" name="Body Level One…"/>
          <p:cNvSpPr txBox="1">
            <a:spLocks noGrp="1"/>
          </p:cNvSpPr>
          <p:nvPr>
            <p:ph type="body" sz="quarter" idx="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Slide Number">
            <a:extLst>
              <a:ext uri="{FF2B5EF4-FFF2-40B4-BE49-F238E27FC236}">
                <a16:creationId xmlns:a16="http://schemas.microsoft.com/office/drawing/2014/main" id="{1013F44F-0513-4309-928E-976284227BF8}"/>
              </a:ext>
            </a:extLst>
          </p:cNvPr>
          <p:cNvSpPr txBox="1">
            <a:spLocks noGrp="1" noChangeArrowheads="1"/>
          </p:cNvSpPr>
          <p:nvPr>
            <p:ph type="sldNum" sz="quarter" idx="22"/>
          </p:nvPr>
        </p:nvSpPr>
        <p:spPr>
          <a:xfrm>
            <a:off x="12001500" y="13085763"/>
            <a:ext cx="368300" cy="374650"/>
          </a:xfrm>
        </p:spPr>
        <p:txBody>
          <a:bodyPr/>
          <a:lstStyle>
            <a:lvl1pPr>
              <a:defRPr smtClean="0"/>
            </a:lvl1pPr>
          </a:lstStyle>
          <a:p>
            <a:pPr>
              <a:defRPr/>
            </a:pPr>
            <a:fld id="{0E83C52D-AF16-4587-8D3B-6E1C535027DC}" type="slidenum">
              <a:rPr lang="en-US" altLang="en-US"/>
              <a:pPr>
                <a:defRPr/>
              </a:pPr>
              <a:t>‹#›</a:t>
            </a:fld>
            <a:endParaRPr lang="en-US" altLang="en-US"/>
          </a:p>
        </p:txBody>
      </p:sp>
    </p:spTree>
    <p:extLst>
      <p:ext uri="{BB962C8B-B14F-4D97-AF65-F5344CB8AC3E}">
        <p14:creationId xmlns:p14="http://schemas.microsoft.com/office/powerpoint/2010/main" val="3613805904"/>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p:nvPr>
        </p:nvSpPr>
        <p:spPr>
          <a:prstGeom prst="rect">
            <a:avLst/>
          </a:prstGeom>
        </p:spPr>
        <p:txBody>
          <a:bodyPr/>
          <a:lstStyle/>
          <a:p>
            <a:r>
              <a:rPr lang="en-US"/>
              <a:t>Click to edit Master title style</a:t>
            </a:r>
            <a:endParaRPr/>
          </a:p>
        </p:txBody>
      </p:sp>
      <p:sp>
        <p:nvSpPr>
          <p:cNvPr id="43" name="Slide Subtitle"/>
          <p:cNvSpPr txBox="1">
            <a:spLocks noGrp="1"/>
          </p:cNvSpPr>
          <p:nvPr>
            <p:ph type="body" sz="quarter" idx="2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pPr lvl="0"/>
            <a:r>
              <a:rPr lang="en-US"/>
              <a:t>Click to edit Master text styles</a:t>
            </a:r>
          </a:p>
        </p:txBody>
      </p:sp>
      <p:sp>
        <p:nvSpPr>
          <p:cNvPr id="44" name="Body Level One…"/>
          <p:cNvSpPr txBox="1">
            <a:spLocks noGrp="1"/>
          </p:cNvSpPr>
          <p:nvPr>
            <p:ph type="body" idx="1"/>
          </p:nvPr>
        </p:nvSpPr>
        <p:spPr>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Slide Number">
            <a:extLst>
              <a:ext uri="{FF2B5EF4-FFF2-40B4-BE49-F238E27FC236}">
                <a16:creationId xmlns:a16="http://schemas.microsoft.com/office/drawing/2014/main" id="{CA86E652-01F9-8B99-EB16-587DFFDE30A5}"/>
              </a:ext>
            </a:extLst>
          </p:cNvPr>
          <p:cNvSpPr txBox="1">
            <a:spLocks noGrp="1" noChangeArrowheads="1"/>
          </p:cNvSpPr>
          <p:nvPr>
            <p:ph type="sldNum" sz="quarter" idx="22"/>
          </p:nvPr>
        </p:nvSpPr>
        <p:spPr>
          <a:ln/>
        </p:spPr>
        <p:txBody>
          <a:bodyPr/>
          <a:lstStyle>
            <a:lvl1pPr>
              <a:defRPr/>
            </a:lvl1pPr>
          </a:lstStyle>
          <a:p>
            <a:pPr>
              <a:defRPr/>
            </a:pPr>
            <a:fld id="{51E4FAE9-4E85-4813-879B-C9A1FA7E705C}" type="slidenum">
              <a:rPr lang="en-US" altLang="en-US"/>
              <a:pPr>
                <a:defRPr/>
              </a:pPr>
              <a:t>‹#›</a:t>
            </a:fld>
            <a:endParaRPr lang="en-US" altLang="en-US"/>
          </a:p>
        </p:txBody>
      </p:sp>
    </p:spTree>
    <p:extLst>
      <p:ext uri="{BB962C8B-B14F-4D97-AF65-F5344CB8AC3E}">
        <p14:creationId xmlns:p14="http://schemas.microsoft.com/office/powerpoint/2010/main" val="506463638"/>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p:nvPr>
        </p:nvSpPr>
        <p:spPr>
          <a:prstGeom prst="rect">
            <a:avLst/>
          </a:prstGeom>
        </p:spPr>
        <p:txBody>
          <a:bodyPr numCol="2" spcCol="109855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Slide Number">
            <a:extLst>
              <a:ext uri="{FF2B5EF4-FFF2-40B4-BE49-F238E27FC236}">
                <a16:creationId xmlns:a16="http://schemas.microsoft.com/office/drawing/2014/main" id="{83823FD5-BA79-4416-5E5A-2EEE48E0513E}"/>
              </a:ext>
            </a:extLst>
          </p:cNvPr>
          <p:cNvSpPr txBox="1">
            <a:spLocks noGrp="1" noChangeArrowheads="1"/>
          </p:cNvSpPr>
          <p:nvPr>
            <p:ph type="sldNum" sz="quarter" idx="10"/>
          </p:nvPr>
        </p:nvSpPr>
        <p:spPr>
          <a:ln/>
        </p:spPr>
        <p:txBody>
          <a:bodyPr/>
          <a:lstStyle>
            <a:lvl1pPr>
              <a:defRPr/>
            </a:lvl1pPr>
          </a:lstStyle>
          <a:p>
            <a:pPr>
              <a:defRPr/>
            </a:pPr>
            <a:fld id="{AC349255-FBAA-44AF-9557-4F2993EA7F77}" type="slidenum">
              <a:rPr lang="en-US" altLang="en-US"/>
              <a:pPr>
                <a:defRPr/>
              </a:pPr>
              <a:t>‹#›</a:t>
            </a:fld>
            <a:endParaRPr lang="en-US" altLang="en-US"/>
          </a:p>
        </p:txBody>
      </p:sp>
    </p:spTree>
    <p:extLst>
      <p:ext uri="{BB962C8B-B14F-4D97-AF65-F5344CB8AC3E}">
        <p14:creationId xmlns:p14="http://schemas.microsoft.com/office/powerpoint/2010/main" val="2616142718"/>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pPr lvl="0"/>
            <a:r>
              <a:rPr lang="en-US"/>
              <a:t>Click to edit Master text styles</a:t>
            </a:r>
          </a:p>
        </p:txBody>
      </p:sp>
      <p:sp>
        <p:nvSpPr>
          <p:cNvPr id="61" name="Body Level One…"/>
          <p:cNvSpPr txBox="1">
            <a:spLocks noGrp="1"/>
          </p:cNvSpPr>
          <p:nvPr>
            <p:ph type="body" sz="half" idx="1"/>
          </p:nvPr>
        </p:nvSpPr>
        <p:spPr>
          <a:xfrm>
            <a:off x="1206500" y="4248504"/>
            <a:ext cx="9779000" cy="825663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2" name="Bowl of pappardelle pasta with parsley butter, roasted hazelnuts, and shaved parmesan cheese"/>
          <p:cNvSpPr>
            <a:spLocks noGrp="1"/>
          </p:cNvSpPr>
          <p:nvPr>
            <p:ph type="pic" idx="22"/>
          </p:nvPr>
        </p:nvSpPr>
        <p:spPr>
          <a:xfrm>
            <a:off x="12192000" y="-407266"/>
            <a:ext cx="10916874" cy="14555832"/>
          </a:xfrm>
          <a:prstGeom prst="rect">
            <a:avLst/>
          </a:prstGeom>
        </p:spPr>
        <p:txBody>
          <a:bodyPr lIns="91439" tIns="45719" rIns="91439" bIns="45719">
            <a:noAutofit/>
          </a:bodyPr>
          <a:lstStyle/>
          <a:p>
            <a:pPr lvl="0"/>
            <a:endParaRPr noProof="0">
              <a:sym typeface="Helvetica Neue"/>
            </a:endParaRPr>
          </a:p>
        </p:txBody>
      </p:sp>
      <p:sp>
        <p:nvSpPr>
          <p:cNvPr id="63" name="Slide Title"/>
          <p:cNvSpPr txBox="1">
            <a:spLocks noGrp="1"/>
          </p:cNvSpPr>
          <p:nvPr>
            <p:ph type="title"/>
          </p:nvPr>
        </p:nvSpPr>
        <p:spPr>
          <a:xfrm>
            <a:off x="1206500" y="1079500"/>
            <a:ext cx="9779000" cy="1435100"/>
          </a:xfrm>
          <a:prstGeom prst="rect">
            <a:avLst/>
          </a:prstGeom>
        </p:spPr>
        <p:txBody>
          <a:bodyPr/>
          <a:lstStyle/>
          <a:p>
            <a:r>
              <a:rPr lang="en-US"/>
              <a:t>Click to edit Master title style</a:t>
            </a:r>
            <a:endParaRPr/>
          </a:p>
        </p:txBody>
      </p:sp>
      <p:sp>
        <p:nvSpPr>
          <p:cNvPr id="2" name="Slide Number">
            <a:extLst>
              <a:ext uri="{FF2B5EF4-FFF2-40B4-BE49-F238E27FC236}">
                <a16:creationId xmlns:a16="http://schemas.microsoft.com/office/drawing/2014/main" id="{992E1D4A-AFEA-56E2-D2DE-CD874916F3C7}"/>
              </a:ext>
            </a:extLst>
          </p:cNvPr>
          <p:cNvSpPr txBox="1">
            <a:spLocks noGrp="1" noChangeArrowheads="1"/>
          </p:cNvSpPr>
          <p:nvPr>
            <p:ph type="sldNum" sz="quarter" idx="23"/>
          </p:nvPr>
        </p:nvSpPr>
        <p:spPr>
          <a:ln/>
        </p:spPr>
        <p:txBody>
          <a:bodyPr/>
          <a:lstStyle>
            <a:lvl1pPr>
              <a:defRPr/>
            </a:lvl1pPr>
          </a:lstStyle>
          <a:p>
            <a:pPr>
              <a:defRPr/>
            </a:pPr>
            <a:fld id="{1A2021EF-7298-4065-9D95-E456181DFCD7}" type="slidenum">
              <a:rPr lang="en-US" altLang="en-US"/>
              <a:pPr>
                <a:defRPr/>
              </a:pPr>
              <a:t>‹#›</a:t>
            </a:fld>
            <a:endParaRPr lang="en-US" altLang="en-US"/>
          </a:p>
        </p:txBody>
      </p:sp>
    </p:spTree>
    <p:extLst>
      <p:ext uri="{BB962C8B-B14F-4D97-AF65-F5344CB8AC3E}">
        <p14:creationId xmlns:p14="http://schemas.microsoft.com/office/powerpoint/2010/main" val="339466158"/>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rPr lang="en-US"/>
              <a:t>Click to edit Master title style</a:t>
            </a:r>
            <a:endParaRPr/>
          </a:p>
        </p:txBody>
      </p:sp>
      <p:sp>
        <p:nvSpPr>
          <p:cNvPr id="2" name="Slide Number">
            <a:extLst>
              <a:ext uri="{FF2B5EF4-FFF2-40B4-BE49-F238E27FC236}">
                <a16:creationId xmlns:a16="http://schemas.microsoft.com/office/drawing/2014/main" id="{20BDD8AE-DF51-8E3B-D835-E90B9942A2A6}"/>
              </a:ext>
            </a:extLst>
          </p:cNvPr>
          <p:cNvSpPr txBox="1">
            <a:spLocks noGrp="1" noChangeArrowheads="1"/>
          </p:cNvSpPr>
          <p:nvPr>
            <p:ph type="sldNum" sz="quarter" idx="10"/>
          </p:nvPr>
        </p:nvSpPr>
        <p:spPr>
          <a:xfrm>
            <a:off x="12001500" y="13085763"/>
            <a:ext cx="368300" cy="374650"/>
          </a:xfrm>
        </p:spPr>
        <p:txBody>
          <a:bodyPr/>
          <a:lstStyle>
            <a:lvl1pPr>
              <a:defRPr smtClean="0"/>
            </a:lvl1pPr>
          </a:lstStyle>
          <a:p>
            <a:pPr>
              <a:defRPr/>
            </a:pPr>
            <a:fld id="{6886A82D-071A-4802-8822-4EDD59088640}" type="slidenum">
              <a:rPr lang="en-US" altLang="en-US"/>
              <a:pPr>
                <a:defRPr/>
              </a:pPr>
              <a:t>‹#›</a:t>
            </a:fld>
            <a:endParaRPr lang="en-US" altLang="en-US"/>
          </a:p>
        </p:txBody>
      </p:sp>
    </p:spTree>
    <p:extLst>
      <p:ext uri="{BB962C8B-B14F-4D97-AF65-F5344CB8AC3E}">
        <p14:creationId xmlns:p14="http://schemas.microsoft.com/office/powerpoint/2010/main" val="1735295600"/>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p:nvPr>
        </p:nvSpPr>
        <p:spPr>
          <a:xfrm>
            <a:off x="1206500" y="1079500"/>
            <a:ext cx="21971000" cy="1434949"/>
          </a:xfrm>
          <a:prstGeom prst="rect">
            <a:avLst/>
          </a:prstGeom>
        </p:spPr>
        <p:txBody>
          <a:bodyPr/>
          <a:lstStyle/>
          <a:p>
            <a:r>
              <a:rPr lang="en-US"/>
              <a:t>Click to edit Master title style</a:t>
            </a:r>
            <a:endParaRPr/>
          </a:p>
        </p:txBody>
      </p:sp>
      <p:sp>
        <p:nvSpPr>
          <p:cNvPr id="80" name="Slide Subtitle"/>
          <p:cNvSpPr txBox="1">
            <a:spLocks noGrp="1"/>
          </p:cNvSpPr>
          <p:nvPr>
            <p:ph type="body" sz="quarter" idx="2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pPr lvl="0"/>
            <a:r>
              <a:rPr lang="en-US"/>
              <a:t>Click to edit Master text styles</a:t>
            </a:r>
          </a:p>
        </p:txBody>
      </p:sp>
      <p:sp>
        <p:nvSpPr>
          <p:cNvPr id="2" name="Slide Number">
            <a:extLst>
              <a:ext uri="{FF2B5EF4-FFF2-40B4-BE49-F238E27FC236}">
                <a16:creationId xmlns:a16="http://schemas.microsoft.com/office/drawing/2014/main" id="{93DCCFF2-FB93-A55F-21CB-A231E9F3A3BF}"/>
              </a:ext>
            </a:extLst>
          </p:cNvPr>
          <p:cNvSpPr txBox="1">
            <a:spLocks noGrp="1" noChangeArrowheads="1"/>
          </p:cNvSpPr>
          <p:nvPr>
            <p:ph type="sldNum" sz="quarter" idx="22"/>
          </p:nvPr>
        </p:nvSpPr>
        <p:spPr>
          <a:ln/>
        </p:spPr>
        <p:txBody>
          <a:bodyPr/>
          <a:lstStyle>
            <a:lvl1pPr>
              <a:defRPr/>
            </a:lvl1pPr>
          </a:lstStyle>
          <a:p>
            <a:pPr>
              <a:defRPr/>
            </a:pPr>
            <a:fld id="{34F87F08-799C-410F-AEB8-25344547C974}" type="slidenum">
              <a:rPr lang="en-US" altLang="en-US"/>
              <a:pPr>
                <a:defRPr/>
              </a:pPr>
              <a:t>‹#›</a:t>
            </a:fld>
            <a:endParaRPr lang="en-US" altLang="en-US"/>
          </a:p>
        </p:txBody>
      </p:sp>
    </p:spTree>
    <p:extLst>
      <p:ext uri="{BB962C8B-B14F-4D97-AF65-F5344CB8AC3E}">
        <p14:creationId xmlns:p14="http://schemas.microsoft.com/office/powerpoint/2010/main" val="2935800040"/>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p:nvPr>
        </p:nvSpPr>
        <p:spPr>
          <a:xfrm>
            <a:off x="1206500" y="1079500"/>
            <a:ext cx="21971000" cy="1435100"/>
          </a:xfrm>
          <a:prstGeom prst="rect">
            <a:avLst/>
          </a:prstGeom>
        </p:spPr>
        <p:txBody>
          <a:bodyPr/>
          <a:lstStyle/>
          <a:p>
            <a:r>
              <a:rPr lang="en-US"/>
              <a:t>Click to edit Master title style</a:t>
            </a:r>
            <a:endParaRPr/>
          </a:p>
        </p:txBody>
      </p:sp>
      <p:sp>
        <p:nvSpPr>
          <p:cNvPr id="89" name="Agenda Subtitle"/>
          <p:cNvSpPr txBox="1">
            <a:spLocks noGrp="1"/>
          </p:cNvSpPr>
          <p:nvPr>
            <p:ph type="body" sz="quarter" idx="2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pPr lvl="0"/>
            <a:r>
              <a:rPr lang="en-US"/>
              <a:t>Click to edit Master text styles</a:t>
            </a:r>
          </a:p>
        </p:txBody>
      </p:sp>
      <p:sp>
        <p:nvSpPr>
          <p:cNvPr id="90" name="Body Level One…"/>
          <p:cNvSpPr txBox="1">
            <a:spLocks noGrp="1"/>
          </p:cNvSpPr>
          <p:nvPr>
            <p:ph type="body" idx="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2" name="Slide Number">
            <a:extLst>
              <a:ext uri="{FF2B5EF4-FFF2-40B4-BE49-F238E27FC236}">
                <a16:creationId xmlns:a16="http://schemas.microsoft.com/office/drawing/2014/main" id="{ED072BC4-9F7E-7CAA-1D35-A7841B8127F7}"/>
              </a:ext>
            </a:extLst>
          </p:cNvPr>
          <p:cNvSpPr txBox="1">
            <a:spLocks noGrp="1" noChangeArrowheads="1"/>
          </p:cNvSpPr>
          <p:nvPr>
            <p:ph type="sldNum" sz="quarter" idx="22"/>
          </p:nvPr>
        </p:nvSpPr>
        <p:spPr>
          <a:ln/>
        </p:spPr>
        <p:txBody>
          <a:bodyPr/>
          <a:lstStyle>
            <a:lvl1pPr>
              <a:defRPr/>
            </a:lvl1pPr>
          </a:lstStyle>
          <a:p>
            <a:pPr>
              <a:defRPr/>
            </a:pPr>
            <a:fld id="{DEDE5E4A-EC7A-43C8-B5B1-45BB878D4F50}" type="slidenum">
              <a:rPr lang="en-US" altLang="en-US"/>
              <a:pPr>
                <a:defRPr/>
              </a:pPr>
              <a:t>‹#›</a:t>
            </a:fld>
            <a:endParaRPr lang="en-US" altLang="en-US"/>
          </a:p>
        </p:txBody>
      </p:sp>
    </p:spTree>
    <p:extLst>
      <p:ext uri="{BB962C8B-B14F-4D97-AF65-F5344CB8AC3E}">
        <p14:creationId xmlns:p14="http://schemas.microsoft.com/office/powerpoint/2010/main" val="191824451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EA4B30F8-CECD-B575-078D-DA465052D433}"/>
              </a:ext>
            </a:extLst>
          </p:cNvPr>
          <p:cNvSpPr txBox="1">
            <a:spLocks noGrp="1"/>
          </p:cNvSpPr>
          <p:nvPr>
            <p:ph type="title" hasCustomPrompt="1"/>
          </p:nvPr>
        </p:nvSpPr>
        <p:spPr>
          <a:xfrm>
            <a:off x="1206500" y="1079500"/>
            <a:ext cx="21971000" cy="1433513"/>
          </a:xfrm>
          <a:prstGeom prst="rect">
            <a:avLst/>
          </a:prstGeom>
          <a:ln w="12700">
            <a:miter lim="400000"/>
          </a:ln>
        </p:spPr>
        <p:txBody>
          <a:bodyPr lIns="50800" tIns="50800" rIns="50800" bIns="50800">
            <a:normAutofit/>
          </a:bodyPr>
          <a:lstStyle/>
          <a:p>
            <a:r>
              <a:t>Slide Title</a:t>
            </a:r>
          </a:p>
        </p:txBody>
      </p:sp>
      <p:sp>
        <p:nvSpPr>
          <p:cNvPr id="1027" name="Body Level One…">
            <a:extLst>
              <a:ext uri="{FF2B5EF4-FFF2-40B4-BE49-F238E27FC236}">
                <a16:creationId xmlns:a16="http://schemas.microsoft.com/office/drawing/2014/main" id="{858486A2-F186-545E-24FE-0F5E9103456E}"/>
              </a:ext>
            </a:extLst>
          </p:cNvPr>
          <p:cNvSpPr txBox="1">
            <a:spLocks noGrp="1" noChangeArrowheads="1"/>
          </p:cNvSpPr>
          <p:nvPr>
            <p:ph type="body" idx="1"/>
          </p:nvPr>
        </p:nvSpPr>
        <p:spPr bwMode="auto">
          <a:xfrm>
            <a:off x="1206500" y="4248150"/>
            <a:ext cx="21971000" cy="825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vert="horz" wrap="square" lIns="50800" tIns="50800" rIns="50800" bIns="50800" numCol="1" anchor="t" anchorCtr="0" compatLnSpc="1">
            <a:prstTxWarp prst="textNoShape">
              <a:avLst/>
            </a:prstTxWarp>
          </a:bodyPr>
          <a:lstStyle/>
          <a:p>
            <a:pPr lvl="0"/>
            <a:r>
              <a:rPr lang="en-US" altLang="en-US">
                <a:sym typeface="Helvetica Neue"/>
              </a:rPr>
              <a:t>Slide bullet text</a:t>
            </a:r>
          </a:p>
          <a:p>
            <a:pPr lvl="1"/>
            <a:endParaRPr lang="en-US" altLang="en-US">
              <a:sym typeface="Helvetica Neue"/>
            </a:endParaRPr>
          </a:p>
          <a:p>
            <a:pPr lvl="2"/>
            <a:endParaRPr lang="en-US" altLang="en-US">
              <a:sym typeface="Helvetica Neue"/>
            </a:endParaRPr>
          </a:p>
          <a:p>
            <a:pPr lvl="3"/>
            <a:endParaRPr lang="en-US" altLang="en-US">
              <a:sym typeface="Helvetica Neue"/>
            </a:endParaRPr>
          </a:p>
          <a:p>
            <a:pPr lvl="4"/>
            <a:endParaRPr lang="en-US" altLang="en-US">
              <a:sym typeface="Helvetica Neue"/>
            </a:endParaRPr>
          </a:p>
        </p:txBody>
      </p:sp>
      <p:sp>
        <p:nvSpPr>
          <p:cNvPr id="1028" name="Slide Number">
            <a:extLst>
              <a:ext uri="{FF2B5EF4-FFF2-40B4-BE49-F238E27FC236}">
                <a16:creationId xmlns:a16="http://schemas.microsoft.com/office/drawing/2014/main" id="{D0F3CF2E-5982-FD05-3608-58FD179E15F1}"/>
              </a:ext>
            </a:extLst>
          </p:cNvPr>
          <p:cNvSpPr txBox="1">
            <a:spLocks noGrp="1" noChangeArrowheads="1"/>
          </p:cNvSpPr>
          <p:nvPr>
            <p:ph type="sldNum" sz="quarter" idx="2"/>
          </p:nvPr>
        </p:nvSpPr>
        <p:spPr bwMode="auto">
          <a:xfrm>
            <a:off x="12001500" y="13081000"/>
            <a:ext cx="368300" cy="374650"/>
          </a:xfrm>
          <a:prstGeom prst="rect">
            <a:avLst/>
          </a:prstGeom>
          <a:noFill/>
          <a:ln>
            <a:noFill/>
          </a:ln>
        </p:spPr>
        <p:txBody>
          <a:bodyPr vert="horz" wrap="none" lIns="50800" tIns="50800" rIns="50800" bIns="50800" numCol="1" anchor="b" anchorCtr="0" compatLnSpc="1">
            <a:prstTxWarp prst="textNoShape">
              <a:avLst/>
            </a:prstTxWarp>
            <a:spAutoFit/>
          </a:bodyPr>
          <a:lstStyle>
            <a:lvl1pPr algn="ctr" defTabSz="584200" eaLnBrk="1">
              <a:defRPr sz="1800" smtClean="0">
                <a:solidFill>
                  <a:srgbClr val="000000"/>
                </a:solidFill>
              </a:defRPr>
            </a:lvl1pPr>
          </a:lstStyle>
          <a:p>
            <a:pPr>
              <a:defRPr/>
            </a:pPr>
            <a:fld id="{E56D3CAB-B489-4DD8-8DA1-FB95E114B8A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97" r:id="rId3"/>
    <p:sldLayoutId id="2147483687" r:id="rId4"/>
    <p:sldLayoutId id="2147483688" r:id="rId5"/>
    <p:sldLayoutId id="2147483689" r:id="rId6"/>
    <p:sldLayoutId id="2147483698" r:id="rId7"/>
    <p:sldLayoutId id="2147483690" r:id="rId8"/>
    <p:sldLayoutId id="2147483691" r:id="rId9"/>
    <p:sldLayoutId id="2147483692" r:id="rId10"/>
    <p:sldLayoutId id="2147483693" r:id="rId11"/>
    <p:sldLayoutId id="2147483694" r:id="rId12"/>
    <p:sldLayoutId id="2147483695" r:id="rId13"/>
    <p:sldLayoutId id="2147483699" r:id="rId14"/>
    <p:sldLayoutId id="2147483696" r:id="rId15"/>
  </p:sldLayoutIdLst>
  <p:transition spd="med"/>
  <p:txStyles>
    <p:titleStyle>
      <a:lvl1pPr algn="l" defTabSz="2436813" rtl="0" eaLnBrk="0" fontAlgn="base" hangingPunct="0">
        <a:lnSpc>
          <a:spcPct val="80000"/>
        </a:lnSpc>
        <a:spcBef>
          <a:spcPct val="0"/>
        </a:spcBef>
        <a:spcAft>
          <a:spcPct val="0"/>
        </a:spcAft>
        <a:defRPr sz="8500" b="1" spc="-170">
          <a:solidFill>
            <a:srgbClr val="000000"/>
          </a:solidFill>
          <a:latin typeface="+mn-lt"/>
          <a:ea typeface="+mn-ea"/>
          <a:cs typeface="+mn-cs"/>
          <a:sym typeface="Helvetica Neue"/>
        </a:defRPr>
      </a:lvl1pPr>
      <a:lvl2pPr algn="l" defTabSz="2436813" rtl="0" eaLnBrk="0" fontAlgn="base" hangingPunct="0">
        <a:lnSpc>
          <a:spcPct val="80000"/>
        </a:lnSpc>
        <a:spcBef>
          <a:spcPct val="0"/>
        </a:spcBef>
        <a:spcAft>
          <a:spcPct val="0"/>
        </a:spcAft>
        <a:defRPr sz="8500" b="1" spc="-170">
          <a:solidFill>
            <a:srgbClr val="000000"/>
          </a:solidFill>
          <a:latin typeface="+mn-lt"/>
          <a:ea typeface="+mn-ea"/>
          <a:cs typeface="+mn-cs"/>
          <a:sym typeface="Helvetica Neue"/>
        </a:defRPr>
      </a:lvl2pPr>
      <a:lvl3pPr algn="l" defTabSz="2436813" rtl="0" eaLnBrk="0" fontAlgn="base" hangingPunct="0">
        <a:lnSpc>
          <a:spcPct val="80000"/>
        </a:lnSpc>
        <a:spcBef>
          <a:spcPct val="0"/>
        </a:spcBef>
        <a:spcAft>
          <a:spcPct val="0"/>
        </a:spcAft>
        <a:defRPr sz="8500" b="1" spc="-170">
          <a:solidFill>
            <a:srgbClr val="000000"/>
          </a:solidFill>
          <a:latin typeface="+mn-lt"/>
          <a:ea typeface="+mn-ea"/>
          <a:cs typeface="+mn-cs"/>
          <a:sym typeface="Helvetica Neue"/>
        </a:defRPr>
      </a:lvl3pPr>
      <a:lvl4pPr algn="l" defTabSz="2436813" rtl="0" eaLnBrk="0" fontAlgn="base" hangingPunct="0">
        <a:lnSpc>
          <a:spcPct val="80000"/>
        </a:lnSpc>
        <a:spcBef>
          <a:spcPct val="0"/>
        </a:spcBef>
        <a:spcAft>
          <a:spcPct val="0"/>
        </a:spcAft>
        <a:defRPr sz="8500" b="1" spc="-170">
          <a:solidFill>
            <a:srgbClr val="000000"/>
          </a:solidFill>
          <a:latin typeface="+mn-lt"/>
          <a:ea typeface="+mn-ea"/>
          <a:cs typeface="+mn-cs"/>
          <a:sym typeface="Helvetica Neue"/>
        </a:defRPr>
      </a:lvl4pPr>
      <a:lvl5pPr algn="l" defTabSz="2436813" rtl="0" eaLnBrk="0" fontAlgn="base" hangingPunct="0">
        <a:lnSpc>
          <a:spcPct val="80000"/>
        </a:lnSpc>
        <a:spcBef>
          <a:spcPct val="0"/>
        </a:spcBef>
        <a:spcAft>
          <a:spcPct val="0"/>
        </a:spcAft>
        <a:defRPr sz="8500" b="1" spc="-170">
          <a:solidFill>
            <a:srgbClr val="000000"/>
          </a:solidFill>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indent="-609600" algn="l" defTabSz="2436813" rtl="0" eaLnBrk="0" fontAlgn="base" hangingPunct="0">
        <a:lnSpc>
          <a:spcPct val="90000"/>
        </a:lnSpc>
        <a:spcBef>
          <a:spcPts val="4500"/>
        </a:spcBef>
        <a:spcAft>
          <a:spcPct val="0"/>
        </a:spcAft>
        <a:buSzPct val="123000"/>
        <a:buChar char="•"/>
        <a:defRPr sz="4800">
          <a:solidFill>
            <a:srgbClr val="000000"/>
          </a:solidFill>
          <a:latin typeface="+mn-lt"/>
          <a:ea typeface="+mn-ea"/>
          <a:cs typeface="+mn-cs"/>
          <a:sym typeface="Helvetica Neue"/>
        </a:defRPr>
      </a:lvl1pPr>
      <a:lvl2pPr marL="1219200" indent="-609600" algn="l" defTabSz="2436813" rtl="0" eaLnBrk="0" fontAlgn="base" hangingPunct="0">
        <a:lnSpc>
          <a:spcPct val="90000"/>
        </a:lnSpc>
        <a:spcBef>
          <a:spcPts val="4500"/>
        </a:spcBef>
        <a:spcAft>
          <a:spcPct val="0"/>
        </a:spcAft>
        <a:buSzPct val="123000"/>
        <a:buChar char="•"/>
        <a:defRPr sz="4800">
          <a:solidFill>
            <a:srgbClr val="000000"/>
          </a:solidFill>
          <a:latin typeface="+mn-lt"/>
          <a:ea typeface="+mn-ea"/>
          <a:cs typeface="+mn-cs"/>
          <a:sym typeface="Helvetica Neue"/>
        </a:defRPr>
      </a:lvl2pPr>
      <a:lvl3pPr marL="1828800" indent="-609600" algn="l" defTabSz="2436813" rtl="0" eaLnBrk="0" fontAlgn="base" hangingPunct="0">
        <a:lnSpc>
          <a:spcPct val="90000"/>
        </a:lnSpc>
        <a:spcBef>
          <a:spcPts val="4500"/>
        </a:spcBef>
        <a:spcAft>
          <a:spcPct val="0"/>
        </a:spcAft>
        <a:buSzPct val="123000"/>
        <a:buChar char="•"/>
        <a:defRPr sz="4800">
          <a:solidFill>
            <a:srgbClr val="000000"/>
          </a:solidFill>
          <a:latin typeface="+mn-lt"/>
          <a:ea typeface="+mn-ea"/>
          <a:cs typeface="+mn-cs"/>
          <a:sym typeface="Helvetica Neue"/>
        </a:defRPr>
      </a:lvl3pPr>
      <a:lvl4pPr marL="2438400" indent="-609600" algn="l" defTabSz="2436813" rtl="0" eaLnBrk="0" fontAlgn="base" hangingPunct="0">
        <a:lnSpc>
          <a:spcPct val="90000"/>
        </a:lnSpc>
        <a:spcBef>
          <a:spcPts val="4500"/>
        </a:spcBef>
        <a:spcAft>
          <a:spcPct val="0"/>
        </a:spcAft>
        <a:buSzPct val="123000"/>
        <a:buChar char="•"/>
        <a:defRPr sz="4800">
          <a:solidFill>
            <a:srgbClr val="000000"/>
          </a:solidFill>
          <a:latin typeface="+mn-lt"/>
          <a:ea typeface="+mn-ea"/>
          <a:cs typeface="+mn-cs"/>
          <a:sym typeface="Helvetica Neue"/>
        </a:defRPr>
      </a:lvl4pPr>
      <a:lvl5pPr marL="3048000" indent="-609600" algn="l" defTabSz="2436813" rtl="0" eaLnBrk="0" fontAlgn="base" hangingPunct="0">
        <a:lnSpc>
          <a:spcPct val="90000"/>
        </a:lnSpc>
        <a:spcBef>
          <a:spcPts val="4500"/>
        </a:spcBef>
        <a:spcAft>
          <a:spcPct val="0"/>
        </a:spcAft>
        <a:buSzPct val="123000"/>
        <a:buChar char="•"/>
        <a:defRPr sz="4800">
          <a:solidFill>
            <a:srgbClr val="000000"/>
          </a:solidFill>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Polygon - Architecture">
            <a:extLst>
              <a:ext uri="{FF2B5EF4-FFF2-40B4-BE49-F238E27FC236}">
                <a16:creationId xmlns:a16="http://schemas.microsoft.com/office/drawing/2014/main" id="{29413340-B442-ED7E-88F1-2BDC21CBD7C3}"/>
              </a:ext>
            </a:extLst>
          </p:cNvPr>
          <p:cNvSpPr txBox="1">
            <a:spLocks noGrp="1"/>
          </p:cNvSpPr>
          <p:nvPr>
            <p:ph type="ctrTitle"/>
          </p:nvPr>
        </p:nvSpPr>
        <p:spPr>
          <a:xfrm>
            <a:off x="4146550" y="-2503488"/>
            <a:ext cx="21971000" cy="4648201"/>
          </a:xfrm>
        </p:spPr>
        <p:txBody>
          <a:bodyPr/>
          <a:lstStyle/>
          <a:p>
            <a:pPr defTabSz="2438338" eaLnBrk="1" fontAlgn="auto" hangingPunct="1">
              <a:spcBef>
                <a:spcPts val="0"/>
              </a:spcBef>
              <a:spcAft>
                <a:spcPts val="0"/>
              </a:spcAft>
              <a:defRPr/>
            </a:pPr>
            <a:r>
              <a:t>Polygon - Architecture</a:t>
            </a:r>
          </a:p>
        </p:txBody>
      </p:sp>
      <p:sp>
        <p:nvSpPr>
          <p:cNvPr id="194" name="Within Polygon's architecture, its proof-of-stake sidechain utilizes different layers to harness the capabilities of Ethereum effectively:…">
            <a:extLst>
              <a:ext uri="{FF2B5EF4-FFF2-40B4-BE49-F238E27FC236}">
                <a16:creationId xmlns:a16="http://schemas.microsoft.com/office/drawing/2014/main" id="{24D7E879-EACD-6285-1AB1-1123753DE163}"/>
              </a:ext>
            </a:extLst>
          </p:cNvPr>
          <p:cNvSpPr txBox="1">
            <a:spLocks noGrp="1"/>
          </p:cNvSpPr>
          <p:nvPr>
            <p:ph type="subTitle" sz="half" idx="1"/>
          </p:nvPr>
        </p:nvSpPr>
        <p:spPr>
          <a:xfrm>
            <a:off x="1609725" y="9215438"/>
            <a:ext cx="21971000" cy="4165600"/>
          </a:xfrm>
        </p:spPr>
        <p:txBody>
          <a:bodyPr>
            <a:normAutofit/>
          </a:bodyPr>
          <a:lstStyle/>
          <a:p>
            <a:pPr defTabSz="411479" eaLnBrk="1" fontAlgn="auto" hangingPunct="1">
              <a:spcBef>
                <a:spcPts val="1800"/>
              </a:spcBef>
              <a:spcAft>
                <a:spcPts val="0"/>
              </a:spcAft>
              <a:defRPr sz="3959" b="0">
                <a:solidFill>
                  <a:srgbClr val="374151"/>
                </a:solidFill>
                <a:latin typeface="Helvetica"/>
                <a:ea typeface="Helvetica"/>
                <a:cs typeface="Helvetica"/>
                <a:sym typeface="Helvetica"/>
              </a:defRPr>
            </a:pPr>
            <a:r>
              <a:rPr sz="3959" b="0">
                <a:solidFill>
                  <a:srgbClr val="374151"/>
                </a:solidFill>
                <a:latin typeface="Helvetica"/>
                <a:ea typeface="Helvetica"/>
                <a:cs typeface="Helvetica"/>
                <a:sym typeface="Helvetica"/>
              </a:rPr>
              <a:t>Within Polygon's architecture, its proof-of-stake sidechain utilizes different layers to harness the capabilities of Ethereum effectively: </a:t>
            </a:r>
          </a:p>
          <a:p>
            <a:pPr defTabSz="411479" eaLnBrk="1" fontAlgn="auto" hangingPunct="1">
              <a:spcBef>
                <a:spcPts val="1800"/>
              </a:spcBef>
              <a:spcAft>
                <a:spcPts val="0"/>
              </a:spcAft>
              <a:defRPr sz="3959" b="0">
                <a:solidFill>
                  <a:srgbClr val="374151"/>
                </a:solidFill>
                <a:latin typeface="Helvetica"/>
                <a:ea typeface="Helvetica"/>
                <a:cs typeface="Helvetica"/>
                <a:sym typeface="Helvetica"/>
              </a:defRPr>
            </a:pPr>
            <a:r>
              <a:rPr sz="3959" b="0">
                <a:solidFill>
                  <a:srgbClr val="374151"/>
                </a:solidFill>
                <a:latin typeface="Helvetica"/>
                <a:ea typeface="Helvetica"/>
                <a:cs typeface="Helvetica"/>
                <a:sym typeface="Helvetica"/>
              </a:rPr>
              <a:t>Bor: This layer is responsible for producing blocks within the Polygon network. It is compatible with the Ethereum Virtual Machine (EVM) and serves as the foundation for processing and grouping transactions into blocks.</a:t>
            </a:r>
          </a:p>
        </p:txBody>
      </p:sp>
      <p:pic>
        <p:nvPicPr>
          <p:cNvPr id="14340" name="Image" descr="Image">
            <a:extLst>
              <a:ext uri="{FF2B5EF4-FFF2-40B4-BE49-F238E27FC236}">
                <a16:creationId xmlns:a16="http://schemas.microsoft.com/office/drawing/2014/main" id="{B3567AEE-3DAA-31C6-1B4B-EF6146A28C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450" y="2159000"/>
            <a:ext cx="10833100" cy="668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Decentralized Finance DeFi">
            <a:extLst>
              <a:ext uri="{FF2B5EF4-FFF2-40B4-BE49-F238E27FC236}">
                <a16:creationId xmlns:a16="http://schemas.microsoft.com/office/drawing/2014/main" id="{9A5A5442-7170-A7A8-C18F-FD2C3D59B905}"/>
              </a:ext>
            </a:extLst>
          </p:cNvPr>
          <p:cNvSpPr txBox="1">
            <a:spLocks noGrp="1"/>
          </p:cNvSpPr>
          <p:nvPr>
            <p:ph type="ctrTitle"/>
          </p:nvPr>
        </p:nvSpPr>
        <p:spPr>
          <a:xfrm>
            <a:off x="2916238" y="-2757488"/>
            <a:ext cx="21971000" cy="4648201"/>
          </a:xfrm>
        </p:spPr>
        <p:txBody>
          <a:bodyPr/>
          <a:lstStyle/>
          <a:p>
            <a:pPr defTabSz="2438338" eaLnBrk="1" fontAlgn="auto" hangingPunct="1">
              <a:spcBef>
                <a:spcPts val="0"/>
              </a:spcBef>
              <a:spcAft>
                <a:spcPts val="0"/>
              </a:spcAft>
              <a:defRPr/>
            </a:pPr>
            <a:r>
              <a:t>Decentralized Finance DeFi</a:t>
            </a:r>
          </a:p>
        </p:txBody>
      </p:sp>
      <p:sp>
        <p:nvSpPr>
          <p:cNvPr id="23555" name="Stablecoins and Synthetic Assets: DeFi platforms offer stablecoins, which are cryptocurrencies designed to maintain a stable value by pegging them to real-world assets like the US Dollar. Synthetic assets, on the other hand, replicate the value of other ">
            <a:extLst>
              <a:ext uri="{FF2B5EF4-FFF2-40B4-BE49-F238E27FC236}">
                <a16:creationId xmlns:a16="http://schemas.microsoft.com/office/drawing/2014/main" id="{4DFF2E93-CF50-014F-FD94-ED42998834D5}"/>
              </a:ext>
            </a:extLst>
          </p:cNvPr>
          <p:cNvSpPr txBox="1">
            <a:spLocks noGrp="1" noChangeArrowheads="1"/>
          </p:cNvSpPr>
          <p:nvPr>
            <p:ph type="subTitle" sz="half" idx="1"/>
          </p:nvPr>
        </p:nvSpPr>
        <p:spPr>
          <a:xfrm>
            <a:off x="1943100" y="8853488"/>
            <a:ext cx="21971000" cy="4165600"/>
          </a:xfrm>
        </p:spPr>
        <p:txBody>
          <a:bodyPr/>
          <a:lstStyle/>
          <a:p>
            <a:pPr defTabSz="457200" eaLnBrk="1" hangingPunct="1">
              <a:spcBef>
                <a:spcPts val="2000"/>
              </a:spcBef>
            </a:pPr>
            <a:r>
              <a:rPr lang="en-US" altLang="en-US" sz="4400" b="0">
                <a:solidFill>
                  <a:srgbClr val="374151"/>
                </a:solidFill>
                <a:latin typeface="Helvetica" panose="020B0604020202020204" pitchFamily="34" charset="0"/>
                <a:cs typeface="Helvetica" panose="020B0604020202020204" pitchFamily="34" charset="0"/>
                <a:sym typeface="Helvetica" panose="020B0604020202020204" pitchFamily="34" charset="0"/>
              </a:rPr>
              <a:t>Stablecoins and Synthetic Assets: DeFi platforms offer stablecoins, which are cryptocurrencies designed to maintain a stable value by pegging them to real-world assets like the US Dollar. Synthetic assets, on the other hand, replicate the value of other assets, such as stocks or commodities, enabling users to gain exposure to different markets without direct ownership.</a:t>
            </a:r>
          </a:p>
        </p:txBody>
      </p:sp>
      <p:pic>
        <p:nvPicPr>
          <p:cNvPr id="23556" name="Image" descr="Image">
            <a:extLst>
              <a:ext uri="{FF2B5EF4-FFF2-40B4-BE49-F238E27FC236}">
                <a16:creationId xmlns:a16="http://schemas.microsoft.com/office/drawing/2014/main" id="{55252EDA-0A52-DED1-0DD1-B44BCB0BD5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27800" y="2363788"/>
            <a:ext cx="11328400" cy="547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Decentralized Finance DeFi">
            <a:extLst>
              <a:ext uri="{FF2B5EF4-FFF2-40B4-BE49-F238E27FC236}">
                <a16:creationId xmlns:a16="http://schemas.microsoft.com/office/drawing/2014/main" id="{EE784E52-66F0-8EA0-011B-FDBCE52F4280}"/>
              </a:ext>
            </a:extLst>
          </p:cNvPr>
          <p:cNvSpPr txBox="1">
            <a:spLocks noGrp="1"/>
          </p:cNvSpPr>
          <p:nvPr>
            <p:ph type="ctrTitle"/>
          </p:nvPr>
        </p:nvSpPr>
        <p:spPr>
          <a:xfrm>
            <a:off x="2916238" y="-2757488"/>
            <a:ext cx="21971000" cy="4648201"/>
          </a:xfrm>
        </p:spPr>
        <p:txBody>
          <a:bodyPr/>
          <a:lstStyle/>
          <a:p>
            <a:pPr defTabSz="2438338" eaLnBrk="1" fontAlgn="auto" hangingPunct="1">
              <a:spcBef>
                <a:spcPts val="0"/>
              </a:spcBef>
              <a:spcAft>
                <a:spcPts val="0"/>
              </a:spcAft>
              <a:defRPr/>
            </a:pPr>
            <a:r>
              <a:t>Decentralized Finance DeFi</a:t>
            </a:r>
          </a:p>
        </p:txBody>
      </p:sp>
      <p:sp>
        <p:nvSpPr>
          <p:cNvPr id="24579" name="DeFi's practical applications are expanding rapidly, and its potential to disrupt traditional finance is significant. However, it's important to conduct thorough research, understand the risks involved, and exercise caution when participating in DeFi pro">
            <a:extLst>
              <a:ext uri="{FF2B5EF4-FFF2-40B4-BE49-F238E27FC236}">
                <a16:creationId xmlns:a16="http://schemas.microsoft.com/office/drawing/2014/main" id="{038B3A42-3CA7-6E62-0649-FB858D3411CF}"/>
              </a:ext>
            </a:extLst>
          </p:cNvPr>
          <p:cNvSpPr txBox="1">
            <a:spLocks noGrp="1" noChangeArrowheads="1"/>
          </p:cNvSpPr>
          <p:nvPr>
            <p:ph type="subTitle" sz="half" idx="1"/>
          </p:nvPr>
        </p:nvSpPr>
        <p:spPr>
          <a:xfrm>
            <a:off x="1943100" y="8853488"/>
            <a:ext cx="21971000" cy="4165600"/>
          </a:xfrm>
        </p:spPr>
        <p:txBody>
          <a:bodyPr/>
          <a:lstStyle/>
          <a:p>
            <a:pPr defTabSz="457200" eaLnBrk="1" hangingPunct="1">
              <a:spcBef>
                <a:spcPts val="2000"/>
              </a:spcBef>
            </a:pPr>
            <a:r>
              <a:rPr lang="en-US" altLang="en-US" sz="4400" b="0">
                <a:solidFill>
                  <a:srgbClr val="374151"/>
                </a:solidFill>
                <a:latin typeface="Helvetica" panose="020B0604020202020204" pitchFamily="34" charset="0"/>
                <a:cs typeface="Helvetica" panose="020B0604020202020204" pitchFamily="34" charset="0"/>
                <a:sym typeface="Helvetica" panose="020B0604020202020204" pitchFamily="34" charset="0"/>
              </a:rPr>
              <a:t>DeFi's practical applications are expanding rapidly, and its potential to disrupt traditional finance is significant. However, it's important to conduct thorough research, understand the risks involved, and exercise caution when participating in DeFi protocols, as the space is still evolving and can be complex.</a:t>
            </a:r>
          </a:p>
        </p:txBody>
      </p:sp>
      <p:pic>
        <p:nvPicPr>
          <p:cNvPr id="24580" name="Image" descr="Image">
            <a:extLst>
              <a:ext uri="{FF2B5EF4-FFF2-40B4-BE49-F238E27FC236}">
                <a16:creationId xmlns:a16="http://schemas.microsoft.com/office/drawing/2014/main" id="{676C9AE9-7C87-B265-56B4-BE48ABEF2C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27800" y="2363788"/>
            <a:ext cx="11328400" cy="547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What Are Tokens">
            <a:extLst>
              <a:ext uri="{FF2B5EF4-FFF2-40B4-BE49-F238E27FC236}">
                <a16:creationId xmlns:a16="http://schemas.microsoft.com/office/drawing/2014/main" id="{5E266CA9-6495-651D-FF1F-4A0E65912FF9}"/>
              </a:ext>
            </a:extLst>
          </p:cNvPr>
          <p:cNvSpPr txBox="1">
            <a:spLocks noGrp="1"/>
          </p:cNvSpPr>
          <p:nvPr>
            <p:ph type="ctrTitle"/>
          </p:nvPr>
        </p:nvSpPr>
        <p:spPr>
          <a:xfrm>
            <a:off x="5837238" y="-2732088"/>
            <a:ext cx="21971000" cy="4648201"/>
          </a:xfrm>
        </p:spPr>
        <p:txBody>
          <a:bodyPr/>
          <a:lstStyle/>
          <a:p>
            <a:pPr defTabSz="2438338" eaLnBrk="1" fontAlgn="auto" hangingPunct="1">
              <a:spcBef>
                <a:spcPts val="0"/>
              </a:spcBef>
              <a:spcAft>
                <a:spcPts val="0"/>
              </a:spcAft>
              <a:defRPr/>
            </a:pPr>
            <a:r>
              <a:t>What Are Tokens</a:t>
            </a:r>
          </a:p>
        </p:txBody>
      </p:sp>
      <p:sp>
        <p:nvSpPr>
          <p:cNvPr id="25603" name="Within the realm of blockchains, tokens refer to cryptocurrencies that exist on a particular blockchain network. Some well-known examples of cryptocurrencies include Bitcoin and Ether. However, it's important to note that tokens can also represent other ">
            <a:extLst>
              <a:ext uri="{FF2B5EF4-FFF2-40B4-BE49-F238E27FC236}">
                <a16:creationId xmlns:a16="http://schemas.microsoft.com/office/drawing/2014/main" id="{8A1373F4-D207-3A05-1BCE-D5FBBCC9743C}"/>
              </a:ext>
            </a:extLst>
          </p:cNvPr>
          <p:cNvSpPr txBox="1">
            <a:spLocks noGrp="1" noChangeArrowheads="1"/>
          </p:cNvSpPr>
          <p:nvPr>
            <p:ph type="subTitle" sz="half" idx="1"/>
          </p:nvPr>
        </p:nvSpPr>
        <p:spPr>
          <a:xfrm>
            <a:off x="1866900" y="8288338"/>
            <a:ext cx="21971000" cy="4165600"/>
          </a:xfrm>
        </p:spPr>
        <p:txBody>
          <a:bodyPr/>
          <a:lstStyle/>
          <a:p>
            <a:pPr algn="ctr" defTabSz="350838" eaLnBrk="1" hangingPunct="1">
              <a:spcBef>
                <a:spcPct val="0"/>
              </a:spcBef>
            </a:pPr>
            <a:endParaRPr lang="en-US" altLang="en-US" sz="3300" b="0">
              <a:solidFill>
                <a:srgbClr val="C5C5D2"/>
              </a:solidFill>
              <a:latin typeface="Helvetica" panose="020B0604020202020204" pitchFamily="34" charset="0"/>
              <a:cs typeface="Helvetica" panose="020B0604020202020204" pitchFamily="34" charset="0"/>
              <a:sym typeface="Helvetica" panose="020B0604020202020204" pitchFamily="34" charset="0"/>
            </a:endParaRPr>
          </a:p>
          <a:p>
            <a:pPr defTabSz="350838" eaLnBrk="1" hangingPunct="1">
              <a:spcBef>
                <a:spcPts val="1500"/>
              </a:spcBef>
            </a:pPr>
            <a:r>
              <a:rPr lang="en-US" altLang="en-US" sz="3300" b="0">
                <a:solidFill>
                  <a:srgbClr val="374151"/>
                </a:solidFill>
                <a:latin typeface="Helvetica" panose="020B0604020202020204" pitchFamily="34" charset="0"/>
                <a:cs typeface="Helvetica" panose="020B0604020202020204" pitchFamily="34" charset="0"/>
                <a:sym typeface="Helvetica" panose="020B0604020202020204" pitchFamily="34" charset="0"/>
              </a:rPr>
              <a:t>Within the realm of blockchains, tokens refer to cryptocurrencies that exist on a particular blockchain network. Some well-known examples of cryptocurrencies include Bitcoin and Ether. However, it's important to note that tokens can also represent other assets or functionalities within a blockchain ecosystem.</a:t>
            </a:r>
          </a:p>
          <a:p>
            <a:pPr defTabSz="350838" eaLnBrk="1" hangingPunct="1">
              <a:spcBef>
                <a:spcPts val="1500"/>
              </a:spcBef>
            </a:pPr>
            <a:r>
              <a:rPr lang="en-US" altLang="en-US" sz="3300" b="0">
                <a:solidFill>
                  <a:srgbClr val="374151"/>
                </a:solidFill>
                <a:latin typeface="Helvetica" panose="020B0604020202020204" pitchFamily="34" charset="0"/>
                <a:cs typeface="Helvetica" panose="020B0604020202020204" pitchFamily="34" charset="0"/>
                <a:sym typeface="Helvetica" panose="020B0604020202020204" pitchFamily="34" charset="0"/>
              </a:rPr>
              <a:t>Ether (ETH) holds a unique position as the transactional token that fuels the Ethereum Network. It serves a crucial role in facilitating transactions and executing smart contracts on the Ethereum platform. As the native currency of Ethereum, Ether is used to pay for computational services and as a measure of value within the network.</a:t>
            </a:r>
          </a:p>
        </p:txBody>
      </p:sp>
      <p:pic>
        <p:nvPicPr>
          <p:cNvPr id="25604" name="Image" descr="Image">
            <a:extLst>
              <a:ext uri="{FF2B5EF4-FFF2-40B4-BE49-F238E27FC236}">
                <a16:creationId xmlns:a16="http://schemas.microsoft.com/office/drawing/2014/main" id="{476234D5-0B1A-3AAE-516E-E1826C090F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8363" y="1782763"/>
            <a:ext cx="12058650" cy="669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ERC20 STANDARD">
            <a:extLst>
              <a:ext uri="{FF2B5EF4-FFF2-40B4-BE49-F238E27FC236}">
                <a16:creationId xmlns:a16="http://schemas.microsoft.com/office/drawing/2014/main" id="{E5FB4CD0-AF62-A92A-16C5-8117D70B88B7}"/>
              </a:ext>
            </a:extLst>
          </p:cNvPr>
          <p:cNvSpPr txBox="1">
            <a:spLocks noGrp="1"/>
          </p:cNvSpPr>
          <p:nvPr>
            <p:ph type="ctrTitle"/>
          </p:nvPr>
        </p:nvSpPr>
        <p:spPr>
          <a:xfrm>
            <a:off x="5430838" y="-2833688"/>
            <a:ext cx="21971000" cy="4648201"/>
          </a:xfrm>
        </p:spPr>
        <p:txBody>
          <a:bodyPr/>
          <a:lstStyle/>
          <a:p>
            <a:pPr defTabSz="2438338" eaLnBrk="1" fontAlgn="auto" hangingPunct="1">
              <a:spcBef>
                <a:spcPts val="0"/>
              </a:spcBef>
              <a:spcAft>
                <a:spcPts val="0"/>
              </a:spcAft>
              <a:defRPr/>
            </a:pPr>
            <a:r>
              <a:t>ERC20 STANDARD</a:t>
            </a:r>
          </a:p>
        </p:txBody>
      </p:sp>
      <p:sp>
        <p:nvSpPr>
          <p:cNvPr id="254" name="ERC20 is a widely adopted standard for creating tokenized smart contracts on the Ethereum network. It establishes a common framework that ensures compatibility and interoperability among tokens within the Ethereum ecosystem, as well as EVM-compatible net">
            <a:extLst>
              <a:ext uri="{FF2B5EF4-FFF2-40B4-BE49-F238E27FC236}">
                <a16:creationId xmlns:a16="http://schemas.microsoft.com/office/drawing/2014/main" id="{852D57CA-15BF-F80C-1A57-B4FBCB2381A2}"/>
              </a:ext>
            </a:extLst>
          </p:cNvPr>
          <p:cNvSpPr txBox="1">
            <a:spLocks noGrp="1"/>
          </p:cNvSpPr>
          <p:nvPr>
            <p:ph type="subTitle" sz="half" idx="1"/>
          </p:nvPr>
        </p:nvSpPr>
        <p:spPr>
          <a:xfrm>
            <a:off x="1206500" y="8440738"/>
            <a:ext cx="21971000" cy="4165600"/>
          </a:xfrm>
        </p:spPr>
        <p:txBody>
          <a:bodyPr>
            <a:normAutofit/>
          </a:bodyPr>
          <a:lstStyle/>
          <a:p>
            <a:pPr defTabSz="411479" eaLnBrk="1" fontAlgn="auto" hangingPunct="1">
              <a:spcBef>
                <a:spcPts val="1800"/>
              </a:spcBef>
              <a:spcAft>
                <a:spcPts val="0"/>
              </a:spcAft>
              <a:defRPr sz="3959" b="0">
                <a:solidFill>
                  <a:srgbClr val="374151"/>
                </a:solidFill>
                <a:latin typeface="Helvetica"/>
                <a:ea typeface="Helvetica"/>
                <a:cs typeface="Helvetica"/>
                <a:sym typeface="Helvetica"/>
              </a:defRPr>
            </a:pPr>
            <a:r>
              <a:rPr sz="3959" b="0">
                <a:solidFill>
                  <a:srgbClr val="374151"/>
                </a:solidFill>
                <a:latin typeface="Helvetica"/>
                <a:ea typeface="Helvetica"/>
                <a:cs typeface="Helvetica"/>
                <a:sym typeface="Helvetica"/>
              </a:rPr>
              <a:t>ERC20 is a widely adopted standard for creating tokenized smart contracts on the Ethereum network. It establishes a common framework that ensures compatibility and interoperability among tokens within the Ethereum ecosystem, as well as EVM-compatible networks like Polygon.</a:t>
            </a:r>
          </a:p>
          <a:p>
            <a:pPr defTabSz="411479" eaLnBrk="1" fontAlgn="auto" hangingPunct="1">
              <a:spcBef>
                <a:spcPts val="1800"/>
              </a:spcBef>
              <a:spcAft>
                <a:spcPts val="0"/>
              </a:spcAft>
              <a:defRPr sz="3959" b="0">
                <a:solidFill>
                  <a:srgbClr val="374151"/>
                </a:solidFill>
                <a:latin typeface="Helvetica"/>
                <a:ea typeface="Helvetica"/>
                <a:cs typeface="Helvetica"/>
                <a:sym typeface="Helvetica"/>
              </a:defRPr>
            </a:pPr>
            <a:r>
              <a:rPr sz="3959" b="0">
                <a:solidFill>
                  <a:srgbClr val="374151"/>
                </a:solidFill>
                <a:latin typeface="Helvetica"/>
                <a:ea typeface="Helvetica"/>
                <a:cs typeface="Helvetica"/>
                <a:sym typeface="Helvetica"/>
              </a:rPr>
              <a:t>In the world of decentralized finance (DeFi) on Ethereum, the ERC20 standard plays a pivotal role. The term "ERC" stands for "Ethereum Request for Comment," which signifies a set of standards that developers and users adhere to for consistency and collaboration.</a:t>
            </a:r>
          </a:p>
        </p:txBody>
      </p:sp>
      <p:pic>
        <p:nvPicPr>
          <p:cNvPr id="26628" name="Image" descr="Image">
            <a:extLst>
              <a:ext uri="{FF2B5EF4-FFF2-40B4-BE49-F238E27FC236}">
                <a16:creationId xmlns:a16="http://schemas.microsoft.com/office/drawing/2014/main" id="{6C1321C9-6BD9-D49E-5863-AF02BEBF49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46800" y="1917700"/>
            <a:ext cx="11393488" cy="5962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ERC20 STANDARD">
            <a:extLst>
              <a:ext uri="{FF2B5EF4-FFF2-40B4-BE49-F238E27FC236}">
                <a16:creationId xmlns:a16="http://schemas.microsoft.com/office/drawing/2014/main" id="{B30B1947-85AB-D2DA-D491-AEFE90641AC3}"/>
              </a:ext>
            </a:extLst>
          </p:cNvPr>
          <p:cNvSpPr txBox="1">
            <a:spLocks noGrp="1"/>
          </p:cNvSpPr>
          <p:nvPr>
            <p:ph type="ctrTitle"/>
          </p:nvPr>
        </p:nvSpPr>
        <p:spPr>
          <a:xfrm>
            <a:off x="5430838" y="-2833688"/>
            <a:ext cx="21971000" cy="4648201"/>
          </a:xfrm>
        </p:spPr>
        <p:txBody>
          <a:bodyPr/>
          <a:lstStyle/>
          <a:p>
            <a:pPr defTabSz="2438338" eaLnBrk="1" fontAlgn="auto" hangingPunct="1">
              <a:spcBef>
                <a:spcPts val="0"/>
              </a:spcBef>
              <a:spcAft>
                <a:spcPts val="0"/>
              </a:spcAft>
              <a:defRPr/>
            </a:pPr>
            <a:r>
              <a:t>ERC20 STANDARD</a:t>
            </a:r>
          </a:p>
        </p:txBody>
      </p:sp>
      <p:sp>
        <p:nvSpPr>
          <p:cNvPr id="27651" name="Specifically, ERC20 is the standard for fungible tokens. Fungibility refers to the interchangeability of tokens, where one token can be replaced with another identical token without any difference in value or functionality. For example, you can exchange ">
            <a:extLst>
              <a:ext uri="{FF2B5EF4-FFF2-40B4-BE49-F238E27FC236}">
                <a16:creationId xmlns:a16="http://schemas.microsoft.com/office/drawing/2014/main" id="{B3C02A90-FD31-F578-82E9-7B522B0DEF1C}"/>
              </a:ext>
            </a:extLst>
          </p:cNvPr>
          <p:cNvSpPr txBox="1">
            <a:spLocks noGrp="1" noChangeArrowheads="1"/>
          </p:cNvSpPr>
          <p:nvPr>
            <p:ph type="subTitle" sz="half" idx="1"/>
          </p:nvPr>
        </p:nvSpPr>
        <p:spPr>
          <a:xfrm>
            <a:off x="1206500" y="8440738"/>
            <a:ext cx="21971000" cy="4165600"/>
          </a:xfrm>
        </p:spPr>
        <p:txBody>
          <a:bodyPr/>
          <a:lstStyle/>
          <a:p>
            <a:pPr defTabSz="457200" eaLnBrk="1" hangingPunct="1">
              <a:spcBef>
                <a:spcPts val="2000"/>
              </a:spcBef>
            </a:pPr>
            <a:r>
              <a:rPr lang="en-US" altLang="en-US" sz="4400" b="0">
                <a:solidFill>
                  <a:srgbClr val="374151"/>
                </a:solidFill>
                <a:latin typeface="Helvetica" panose="020B0604020202020204" pitchFamily="34" charset="0"/>
                <a:cs typeface="Helvetica" panose="020B0604020202020204" pitchFamily="34" charset="0"/>
                <a:sym typeface="Helvetica" panose="020B0604020202020204" pitchFamily="34" charset="0"/>
              </a:rPr>
              <a:t>Specifically, ERC20 is the standard for fungible tokens. Fungibility refers to the interchangeability of tokens, where one token can be replaced with another identical token without any difference in value or functionality. For example, you can exchange one $1 bill for another $1 bill, and they hold the same value. This fungibility allows for seamless token exchanges and widespread usability.</a:t>
            </a:r>
          </a:p>
        </p:txBody>
      </p:sp>
      <p:pic>
        <p:nvPicPr>
          <p:cNvPr id="27652" name="Image" descr="Image">
            <a:extLst>
              <a:ext uri="{FF2B5EF4-FFF2-40B4-BE49-F238E27FC236}">
                <a16:creationId xmlns:a16="http://schemas.microsoft.com/office/drawing/2014/main" id="{B1F68449-F8B9-A08C-35A7-875EFF215F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46800" y="1917700"/>
            <a:ext cx="11393488" cy="5962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ERC20 STANDARD">
            <a:extLst>
              <a:ext uri="{FF2B5EF4-FFF2-40B4-BE49-F238E27FC236}">
                <a16:creationId xmlns:a16="http://schemas.microsoft.com/office/drawing/2014/main" id="{ED8D691D-6ACC-4766-5D63-763BCB2B2B17}"/>
              </a:ext>
            </a:extLst>
          </p:cNvPr>
          <p:cNvSpPr txBox="1">
            <a:spLocks noGrp="1"/>
          </p:cNvSpPr>
          <p:nvPr>
            <p:ph type="ctrTitle"/>
          </p:nvPr>
        </p:nvSpPr>
        <p:spPr>
          <a:xfrm>
            <a:off x="5430838" y="-2833688"/>
            <a:ext cx="21971000" cy="4648201"/>
          </a:xfrm>
        </p:spPr>
        <p:txBody>
          <a:bodyPr/>
          <a:lstStyle/>
          <a:p>
            <a:pPr defTabSz="2438338" eaLnBrk="1" fontAlgn="auto" hangingPunct="1">
              <a:spcBef>
                <a:spcPts val="0"/>
              </a:spcBef>
              <a:spcAft>
                <a:spcPts val="0"/>
              </a:spcAft>
              <a:defRPr/>
            </a:pPr>
            <a:r>
              <a:t>ERC20 STANDARD</a:t>
            </a:r>
          </a:p>
        </p:txBody>
      </p:sp>
      <p:sp>
        <p:nvSpPr>
          <p:cNvPr id="264" name="On the other hand, ERC-721 is the standard for non-fungible tokens (NFTs), which represent unique and indivisible assets. NFTs cannot be exchanged on a one-to-one basis since they possess distinct characteristics, making them valuable for representing co">
            <a:extLst>
              <a:ext uri="{FF2B5EF4-FFF2-40B4-BE49-F238E27FC236}">
                <a16:creationId xmlns:a16="http://schemas.microsoft.com/office/drawing/2014/main" id="{457FD0C0-0821-7A05-7F48-778B00930280}"/>
              </a:ext>
            </a:extLst>
          </p:cNvPr>
          <p:cNvSpPr txBox="1">
            <a:spLocks noGrp="1"/>
          </p:cNvSpPr>
          <p:nvPr>
            <p:ph type="subTitle" sz="half" idx="1"/>
          </p:nvPr>
        </p:nvSpPr>
        <p:spPr>
          <a:xfrm>
            <a:off x="1206500" y="8440738"/>
            <a:ext cx="21971000" cy="4165600"/>
          </a:xfrm>
        </p:spPr>
        <p:txBody>
          <a:bodyPr>
            <a:normAutofit/>
          </a:bodyPr>
          <a:lstStyle/>
          <a:p>
            <a:pPr defTabSz="379475" eaLnBrk="1" fontAlgn="auto" hangingPunct="1">
              <a:spcBef>
                <a:spcPts val="1600"/>
              </a:spcBef>
              <a:spcAft>
                <a:spcPts val="0"/>
              </a:spcAft>
              <a:defRPr sz="3652" b="0">
                <a:solidFill>
                  <a:srgbClr val="374151"/>
                </a:solidFill>
                <a:latin typeface="Helvetica"/>
                <a:ea typeface="Helvetica"/>
                <a:cs typeface="Helvetica"/>
                <a:sym typeface="Helvetica"/>
              </a:defRPr>
            </a:pPr>
            <a:r>
              <a:rPr sz="3652" b="0">
                <a:solidFill>
                  <a:srgbClr val="374151"/>
                </a:solidFill>
                <a:latin typeface="Helvetica"/>
                <a:ea typeface="Helvetica"/>
                <a:cs typeface="Helvetica"/>
                <a:sym typeface="Helvetica"/>
              </a:rPr>
              <a:t>On the other hand, ERC-721 is the standard for non-fungible tokens (NFTs), which represent unique and indivisible assets. NFTs cannot be exchanged on a one-to-one basis since they possess distinct characteristics, making them valuable for representing collectibles, digital art, or unique assets.</a:t>
            </a:r>
          </a:p>
          <a:p>
            <a:pPr defTabSz="379475" eaLnBrk="1" fontAlgn="auto" hangingPunct="1">
              <a:spcAft>
                <a:spcPts val="0"/>
              </a:spcAft>
              <a:defRPr sz="3652" b="0">
                <a:solidFill>
                  <a:srgbClr val="374151"/>
                </a:solidFill>
                <a:latin typeface="Helvetica"/>
                <a:ea typeface="Helvetica"/>
                <a:cs typeface="Helvetica"/>
                <a:sym typeface="Helvetica"/>
              </a:defRPr>
            </a:pPr>
            <a:r>
              <a:rPr sz="3652" b="0">
                <a:solidFill>
                  <a:srgbClr val="374151"/>
                </a:solidFill>
                <a:latin typeface="Helvetica"/>
                <a:ea typeface="Helvetica"/>
                <a:cs typeface="Helvetica"/>
                <a:sym typeface="Helvetica"/>
              </a:rPr>
              <a:t>In the context of DeFi and the Ethereum ecosystem, understanding the distinction between ERC20 and ERC-721 is important. ERC20 tokens facilitate fungible asset management, while ERC-721 tokens enable the ownership and trading of one-of-a-kind digital assets, offering exciting opportunities for creativity, ownership, and value creation.</a:t>
            </a:r>
          </a:p>
        </p:txBody>
      </p:sp>
      <p:pic>
        <p:nvPicPr>
          <p:cNvPr id="28676" name="Image" descr="Image">
            <a:extLst>
              <a:ext uri="{FF2B5EF4-FFF2-40B4-BE49-F238E27FC236}">
                <a16:creationId xmlns:a16="http://schemas.microsoft.com/office/drawing/2014/main" id="{EE653956-9615-AD54-FFC8-BC6B214977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0800" y="2084388"/>
            <a:ext cx="8445500" cy="562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Polygon - Architecture">
            <a:extLst>
              <a:ext uri="{FF2B5EF4-FFF2-40B4-BE49-F238E27FC236}">
                <a16:creationId xmlns:a16="http://schemas.microsoft.com/office/drawing/2014/main" id="{A4AE9B11-7AA0-D0EB-5BB5-C8DC3E689A61}"/>
              </a:ext>
            </a:extLst>
          </p:cNvPr>
          <p:cNvSpPr txBox="1">
            <a:spLocks noGrp="1"/>
          </p:cNvSpPr>
          <p:nvPr>
            <p:ph type="ctrTitle"/>
          </p:nvPr>
        </p:nvSpPr>
        <p:spPr>
          <a:xfrm>
            <a:off x="3968750" y="-2867025"/>
            <a:ext cx="21971000" cy="4648200"/>
          </a:xfrm>
        </p:spPr>
        <p:txBody>
          <a:bodyPr/>
          <a:lstStyle/>
          <a:p>
            <a:pPr defTabSz="2438338" eaLnBrk="1" fontAlgn="auto" hangingPunct="1">
              <a:spcBef>
                <a:spcPts val="0"/>
              </a:spcBef>
              <a:spcAft>
                <a:spcPts val="0"/>
              </a:spcAft>
              <a:defRPr/>
            </a:pPr>
            <a:r>
              <a:t>Polygon - Architecture</a:t>
            </a:r>
          </a:p>
        </p:txBody>
      </p:sp>
      <p:sp>
        <p:nvSpPr>
          <p:cNvPr id="199" name="Within Polygon's architecture, its proof-of-stake sidechain utilizes different layers to harness the capabilities of Ethereum effectively:…">
            <a:extLst>
              <a:ext uri="{FF2B5EF4-FFF2-40B4-BE49-F238E27FC236}">
                <a16:creationId xmlns:a16="http://schemas.microsoft.com/office/drawing/2014/main" id="{C9C41073-C3F0-83AF-B251-767E6F82F139}"/>
              </a:ext>
            </a:extLst>
          </p:cNvPr>
          <p:cNvSpPr txBox="1">
            <a:spLocks noGrp="1"/>
          </p:cNvSpPr>
          <p:nvPr>
            <p:ph type="subTitle" sz="half" idx="1"/>
          </p:nvPr>
        </p:nvSpPr>
        <p:spPr>
          <a:xfrm>
            <a:off x="1609725" y="9215438"/>
            <a:ext cx="21971000" cy="4165600"/>
          </a:xfrm>
        </p:spPr>
        <p:txBody>
          <a:bodyPr>
            <a:normAutofit/>
          </a:bodyPr>
          <a:lstStyle/>
          <a:p>
            <a:pPr defTabSz="411479" eaLnBrk="1" fontAlgn="auto" hangingPunct="1">
              <a:spcBef>
                <a:spcPts val="1800"/>
              </a:spcBef>
              <a:spcAft>
                <a:spcPts val="0"/>
              </a:spcAft>
              <a:defRPr sz="3959" b="0">
                <a:solidFill>
                  <a:srgbClr val="374151"/>
                </a:solidFill>
                <a:latin typeface="Helvetica"/>
                <a:ea typeface="Helvetica"/>
                <a:cs typeface="Helvetica"/>
                <a:sym typeface="Helvetica"/>
              </a:defRPr>
            </a:pPr>
            <a:r>
              <a:rPr sz="3959" b="0">
                <a:solidFill>
                  <a:srgbClr val="374151"/>
                </a:solidFill>
                <a:latin typeface="Helvetica"/>
                <a:ea typeface="Helvetica"/>
                <a:cs typeface="Helvetica"/>
                <a:sym typeface="Helvetica"/>
              </a:rPr>
              <a:t>Within Polygon's architecture, its proof-of-stake sidechain utilizes different layers to harness the capabilities of Ethereum effectively: </a:t>
            </a:r>
          </a:p>
          <a:p>
            <a:pPr defTabSz="411479" eaLnBrk="1" fontAlgn="auto" hangingPunct="1">
              <a:spcBef>
                <a:spcPts val="1800"/>
              </a:spcBef>
              <a:spcAft>
                <a:spcPts val="0"/>
              </a:spcAft>
              <a:defRPr sz="3959" b="0">
                <a:solidFill>
                  <a:srgbClr val="374151"/>
                </a:solidFill>
                <a:latin typeface="Helvetica"/>
                <a:ea typeface="Helvetica"/>
                <a:cs typeface="Helvetica"/>
                <a:sym typeface="Helvetica"/>
              </a:defRPr>
            </a:pPr>
            <a:r>
              <a:rPr sz="3959" b="0">
                <a:solidFill>
                  <a:srgbClr val="374151"/>
                </a:solidFill>
                <a:latin typeface="Helvetica"/>
                <a:ea typeface="Helvetica"/>
                <a:cs typeface="Helvetica"/>
                <a:sym typeface="Helvetica"/>
              </a:rPr>
              <a:t>Heimdall: As a crucial layer, Heimdall performs validator and checkpointing functions within Polygon. It consolidates blocks generated by Bor, grouping them into checkpoints. Heimdall then creates a lightweight hash of these checkpoints and publishes them to the Ethereum mainnet.</a:t>
            </a:r>
          </a:p>
        </p:txBody>
      </p:sp>
      <p:pic>
        <p:nvPicPr>
          <p:cNvPr id="15364" name="Image" descr="Image">
            <a:extLst>
              <a:ext uri="{FF2B5EF4-FFF2-40B4-BE49-F238E27FC236}">
                <a16:creationId xmlns:a16="http://schemas.microsoft.com/office/drawing/2014/main" id="{7F28F0C0-0763-3EFF-7A92-5CE5A84920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450" y="2159000"/>
            <a:ext cx="10833100" cy="668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Polygon - Architecture">
            <a:extLst>
              <a:ext uri="{FF2B5EF4-FFF2-40B4-BE49-F238E27FC236}">
                <a16:creationId xmlns:a16="http://schemas.microsoft.com/office/drawing/2014/main" id="{30317BBF-AEA2-6BCA-E7E7-CCB1540460C6}"/>
              </a:ext>
            </a:extLst>
          </p:cNvPr>
          <p:cNvSpPr txBox="1">
            <a:spLocks noGrp="1"/>
          </p:cNvSpPr>
          <p:nvPr>
            <p:ph type="ctrTitle"/>
          </p:nvPr>
        </p:nvSpPr>
        <p:spPr>
          <a:xfrm>
            <a:off x="3714750" y="-2503488"/>
            <a:ext cx="21971000" cy="4648201"/>
          </a:xfrm>
        </p:spPr>
        <p:txBody>
          <a:bodyPr/>
          <a:lstStyle/>
          <a:p>
            <a:pPr defTabSz="2438338" eaLnBrk="1" fontAlgn="auto" hangingPunct="1">
              <a:spcBef>
                <a:spcPts val="0"/>
              </a:spcBef>
              <a:spcAft>
                <a:spcPts val="0"/>
              </a:spcAft>
              <a:defRPr/>
            </a:pPr>
            <a:r>
              <a:t>Polygon - Architecture</a:t>
            </a:r>
          </a:p>
        </p:txBody>
      </p:sp>
      <p:sp>
        <p:nvSpPr>
          <p:cNvPr id="204" name="Within Polygon's architecture, its proof-of-stake sidechain utilizes different layers to harness the capabilities of Ethereum effectively:…">
            <a:extLst>
              <a:ext uri="{FF2B5EF4-FFF2-40B4-BE49-F238E27FC236}">
                <a16:creationId xmlns:a16="http://schemas.microsoft.com/office/drawing/2014/main" id="{C8EEBBAD-4E12-70F9-DE3A-6457EB653DD3}"/>
              </a:ext>
            </a:extLst>
          </p:cNvPr>
          <p:cNvSpPr txBox="1">
            <a:spLocks noGrp="1"/>
          </p:cNvSpPr>
          <p:nvPr>
            <p:ph type="subTitle" sz="half" idx="1"/>
          </p:nvPr>
        </p:nvSpPr>
        <p:spPr>
          <a:xfrm>
            <a:off x="1609725" y="9215438"/>
            <a:ext cx="21971000" cy="4165600"/>
          </a:xfrm>
        </p:spPr>
        <p:txBody>
          <a:bodyPr>
            <a:normAutofit/>
          </a:bodyPr>
          <a:lstStyle/>
          <a:p>
            <a:pPr defTabSz="434340" eaLnBrk="1" fontAlgn="auto" hangingPunct="1">
              <a:spcBef>
                <a:spcPts val="1900"/>
              </a:spcBef>
              <a:spcAft>
                <a:spcPts val="0"/>
              </a:spcAft>
              <a:defRPr sz="4180" b="0">
                <a:solidFill>
                  <a:srgbClr val="374151"/>
                </a:solidFill>
                <a:latin typeface="Helvetica"/>
                <a:ea typeface="Helvetica"/>
                <a:cs typeface="Helvetica"/>
                <a:sym typeface="Helvetica"/>
              </a:defRPr>
            </a:pPr>
            <a:r>
              <a:rPr sz="4180" b="0">
                <a:solidFill>
                  <a:srgbClr val="374151"/>
                </a:solidFill>
                <a:latin typeface="Helvetica"/>
                <a:ea typeface="Helvetica"/>
                <a:cs typeface="Helvetica"/>
                <a:sym typeface="Helvetica"/>
              </a:rPr>
              <a:t>Within Polygon's architecture, its proof-of-stake sidechain utilizes different layers to harness the capabilities of Ethereum effectively: </a:t>
            </a:r>
          </a:p>
          <a:p>
            <a:pPr defTabSz="434340" eaLnBrk="1" fontAlgn="auto" hangingPunct="1">
              <a:spcBef>
                <a:spcPts val="1900"/>
              </a:spcBef>
              <a:spcAft>
                <a:spcPts val="0"/>
              </a:spcAft>
              <a:defRPr sz="4180" b="0">
                <a:solidFill>
                  <a:srgbClr val="374151"/>
                </a:solidFill>
                <a:latin typeface="Helvetica"/>
                <a:ea typeface="Helvetica"/>
                <a:cs typeface="Helvetica"/>
                <a:sym typeface="Helvetica"/>
              </a:defRPr>
            </a:pPr>
            <a:r>
              <a:rPr sz="4180" b="0">
                <a:solidFill>
                  <a:srgbClr val="374151"/>
                </a:solidFill>
                <a:latin typeface="Helvetica"/>
                <a:ea typeface="Helvetica"/>
                <a:cs typeface="Helvetica"/>
                <a:sym typeface="Helvetica"/>
              </a:rPr>
              <a:t>Smart Contracts: Smart Contracts on Ethereum Mainnet: Polygon's architecture includes a set of smart contracts deployed on the Ethereum mainnet. These contracts serve important purposes such as facilitating staking of Polygon's native MATIC token and establishing checkpoints.</a:t>
            </a:r>
          </a:p>
        </p:txBody>
      </p:sp>
      <p:pic>
        <p:nvPicPr>
          <p:cNvPr id="16388" name="Image" descr="Image">
            <a:extLst>
              <a:ext uri="{FF2B5EF4-FFF2-40B4-BE49-F238E27FC236}">
                <a16:creationId xmlns:a16="http://schemas.microsoft.com/office/drawing/2014/main" id="{074B4BAB-D685-83D8-9485-8394A0D585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450" y="2159000"/>
            <a:ext cx="10833100" cy="668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Polygon - Architecture">
            <a:extLst>
              <a:ext uri="{FF2B5EF4-FFF2-40B4-BE49-F238E27FC236}">
                <a16:creationId xmlns:a16="http://schemas.microsoft.com/office/drawing/2014/main" id="{E4361579-EF96-0748-7376-DA228CD8ED62}"/>
              </a:ext>
            </a:extLst>
          </p:cNvPr>
          <p:cNvSpPr txBox="1">
            <a:spLocks noGrp="1"/>
          </p:cNvSpPr>
          <p:nvPr>
            <p:ph type="ctrTitle"/>
          </p:nvPr>
        </p:nvSpPr>
        <p:spPr>
          <a:xfrm>
            <a:off x="3714750" y="-2630488"/>
            <a:ext cx="21971000" cy="4648201"/>
          </a:xfrm>
        </p:spPr>
        <p:txBody>
          <a:bodyPr/>
          <a:lstStyle/>
          <a:p>
            <a:pPr defTabSz="2438338" eaLnBrk="1" fontAlgn="auto" hangingPunct="1">
              <a:spcBef>
                <a:spcPts val="0"/>
              </a:spcBef>
              <a:spcAft>
                <a:spcPts val="0"/>
              </a:spcAft>
              <a:defRPr/>
            </a:pPr>
            <a:r>
              <a:t>Polygon - Architecture</a:t>
            </a:r>
          </a:p>
        </p:txBody>
      </p:sp>
      <p:sp>
        <p:nvSpPr>
          <p:cNvPr id="17411" name="In summary, Polygon's architecture empowers users to stake MATIC tokens on the Ethereum mainnet. These stakers actively participate in the validation process of the Polygon Network. The Bor layer efficiently groups transactions into blocks, while the Hei">
            <a:extLst>
              <a:ext uri="{FF2B5EF4-FFF2-40B4-BE49-F238E27FC236}">
                <a16:creationId xmlns:a16="http://schemas.microsoft.com/office/drawing/2014/main" id="{2B40ECA1-FEEF-2C68-C6BB-2A3BFBC90930}"/>
              </a:ext>
            </a:extLst>
          </p:cNvPr>
          <p:cNvSpPr txBox="1">
            <a:spLocks noGrp="1" noChangeArrowheads="1"/>
          </p:cNvSpPr>
          <p:nvPr>
            <p:ph type="subTitle" sz="half" idx="1"/>
          </p:nvPr>
        </p:nvSpPr>
        <p:spPr>
          <a:xfrm>
            <a:off x="1609725" y="9215438"/>
            <a:ext cx="21971000" cy="4165600"/>
          </a:xfrm>
        </p:spPr>
        <p:txBody>
          <a:bodyPr/>
          <a:lstStyle/>
          <a:p>
            <a:pPr defTabSz="457200" eaLnBrk="1" hangingPunct="1">
              <a:spcBef>
                <a:spcPts val="2000"/>
              </a:spcBef>
            </a:pPr>
            <a:r>
              <a:rPr lang="en-US" altLang="en-US" sz="4400" b="0">
                <a:solidFill>
                  <a:srgbClr val="374151"/>
                </a:solidFill>
                <a:latin typeface="Helvetica" panose="020B0604020202020204" pitchFamily="34" charset="0"/>
                <a:cs typeface="Helvetica" panose="020B0604020202020204" pitchFamily="34" charset="0"/>
                <a:sym typeface="Helvetica" panose="020B0604020202020204" pitchFamily="34" charset="0"/>
              </a:rPr>
              <a:t>In summary, Polygon's architecture empowers users to stake MATIC tokens on the Ethereum mainnet. These stakers actively participate in the validation process of the Polygon Network. The Bor layer efficiently groups transactions into blocks, while the Heimdall layer further consolidates these blocks into checkpoints. Finally, Heimdall publishes a condensed representation of these checkpoints to the Ethereum mainnet, ensuring the network's integrity and reliability.</a:t>
            </a:r>
          </a:p>
        </p:txBody>
      </p:sp>
      <p:pic>
        <p:nvPicPr>
          <p:cNvPr id="17412" name="Image" descr="Image">
            <a:extLst>
              <a:ext uri="{FF2B5EF4-FFF2-40B4-BE49-F238E27FC236}">
                <a16:creationId xmlns:a16="http://schemas.microsoft.com/office/drawing/2014/main" id="{889C64ED-5B0E-3895-3CA0-297767F717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4450" y="2159000"/>
            <a:ext cx="10833100" cy="668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Polygon - Architecture">
            <a:extLst>
              <a:ext uri="{FF2B5EF4-FFF2-40B4-BE49-F238E27FC236}">
                <a16:creationId xmlns:a16="http://schemas.microsoft.com/office/drawing/2014/main" id="{E9E28115-4E43-1C76-DCC3-863F334BE363}"/>
              </a:ext>
            </a:extLst>
          </p:cNvPr>
          <p:cNvSpPr txBox="1">
            <a:spLocks noGrp="1"/>
          </p:cNvSpPr>
          <p:nvPr>
            <p:ph type="ctrTitle"/>
          </p:nvPr>
        </p:nvSpPr>
        <p:spPr>
          <a:xfrm>
            <a:off x="3714750" y="-2630488"/>
            <a:ext cx="21971000" cy="4648201"/>
          </a:xfrm>
        </p:spPr>
        <p:txBody>
          <a:bodyPr/>
          <a:lstStyle/>
          <a:p>
            <a:pPr defTabSz="2438338" eaLnBrk="1" fontAlgn="auto" hangingPunct="1">
              <a:spcBef>
                <a:spcPts val="0"/>
              </a:spcBef>
              <a:spcAft>
                <a:spcPts val="0"/>
              </a:spcAft>
              <a:defRPr/>
            </a:pPr>
            <a:r>
              <a:t>Polygon - Architecture</a:t>
            </a:r>
          </a:p>
        </p:txBody>
      </p:sp>
      <p:sp>
        <p:nvSpPr>
          <p:cNvPr id="214" name="Polygon achieves its speed and cost-effectiveness through a clever mechanism called selective validation and checkpointing. Let's explore how this works in a more educational and engaging manner:…">
            <a:extLst>
              <a:ext uri="{FF2B5EF4-FFF2-40B4-BE49-F238E27FC236}">
                <a16:creationId xmlns:a16="http://schemas.microsoft.com/office/drawing/2014/main" id="{B0BD4129-2439-83D5-EAFC-C43218688C49}"/>
              </a:ext>
            </a:extLst>
          </p:cNvPr>
          <p:cNvSpPr txBox="1">
            <a:spLocks noGrp="1"/>
          </p:cNvSpPr>
          <p:nvPr>
            <p:ph type="subTitle" sz="half" idx="1"/>
          </p:nvPr>
        </p:nvSpPr>
        <p:spPr>
          <a:xfrm>
            <a:off x="1609725" y="9215438"/>
            <a:ext cx="21971000" cy="4165600"/>
          </a:xfrm>
        </p:spPr>
        <p:txBody>
          <a:bodyPr>
            <a:normAutofit/>
          </a:bodyPr>
          <a:lstStyle/>
          <a:p>
            <a:pPr defTabSz="315468" eaLnBrk="1" fontAlgn="auto" hangingPunct="1">
              <a:spcBef>
                <a:spcPts val="1300"/>
              </a:spcBef>
              <a:spcAft>
                <a:spcPts val="0"/>
              </a:spcAft>
              <a:defRPr sz="3036" b="0">
                <a:solidFill>
                  <a:srgbClr val="374151"/>
                </a:solidFill>
                <a:latin typeface="Helvetica"/>
                <a:ea typeface="Helvetica"/>
                <a:cs typeface="Helvetica"/>
                <a:sym typeface="Helvetica"/>
              </a:defRPr>
            </a:pPr>
            <a:r>
              <a:rPr sz="3036" b="0">
                <a:solidFill>
                  <a:srgbClr val="374151"/>
                </a:solidFill>
                <a:latin typeface="Helvetica"/>
                <a:ea typeface="Helvetica"/>
                <a:cs typeface="Helvetica"/>
                <a:sym typeface="Helvetica"/>
              </a:rPr>
              <a:t>Polygon achieves its speed and cost-effectiveness through a clever mechanism called selective validation and checkpointing. Let's explore how this works in a more educational and engaging manner:</a:t>
            </a:r>
          </a:p>
          <a:p>
            <a:pPr defTabSz="315468" eaLnBrk="1" fontAlgn="auto" hangingPunct="1">
              <a:spcBef>
                <a:spcPts val="1300"/>
              </a:spcBef>
              <a:spcAft>
                <a:spcPts val="0"/>
              </a:spcAft>
              <a:defRPr sz="3036" b="0">
                <a:solidFill>
                  <a:srgbClr val="374151"/>
                </a:solidFill>
                <a:latin typeface="Helvetica"/>
                <a:ea typeface="Helvetica"/>
                <a:cs typeface="Helvetica"/>
                <a:sym typeface="Helvetica"/>
              </a:defRPr>
            </a:pPr>
            <a:r>
              <a:rPr sz="3036" b="0">
                <a:solidFill>
                  <a:srgbClr val="374151"/>
                </a:solidFill>
                <a:latin typeface="Helvetica"/>
                <a:ea typeface="Helvetica"/>
                <a:cs typeface="Helvetica"/>
                <a:sym typeface="Helvetica"/>
              </a:rPr>
              <a:t>Imagine a bustling validator community, all working together to process blocks and validate transactions within Polygon. However, if each validator had to validate every single block, the process would be sluggish and resource-intensive, leading to delays and higher costs. That's where Polygon's selective validation approach comes into play.</a:t>
            </a:r>
          </a:p>
          <a:p>
            <a:pPr defTabSz="315468" eaLnBrk="1" fontAlgn="auto" hangingPunct="1">
              <a:spcBef>
                <a:spcPts val="1300"/>
              </a:spcBef>
              <a:spcAft>
                <a:spcPts val="0"/>
              </a:spcAft>
              <a:defRPr sz="3036" b="0">
                <a:solidFill>
                  <a:srgbClr val="374151"/>
                </a:solidFill>
                <a:latin typeface="Helvetica"/>
                <a:ea typeface="Helvetica"/>
                <a:cs typeface="Helvetica"/>
                <a:sym typeface="Helvetica"/>
              </a:defRPr>
            </a:pPr>
            <a:r>
              <a:rPr sz="3036" b="0">
                <a:solidFill>
                  <a:srgbClr val="374151"/>
                </a:solidFill>
                <a:latin typeface="Helvetica"/>
                <a:ea typeface="Helvetica"/>
                <a:cs typeface="Helvetica"/>
                <a:sym typeface="Helvetica"/>
              </a:rPr>
              <a:t>Polygon carefully selects a smaller subset of validators from its vibrant community. These chosen validators collaborate and produce blocks for a specific time period, ensuring efficient and swift processing. Once their time is up, a new subset of validators takes over, keeping the network running smoothly in a continuous rotation.</a:t>
            </a:r>
          </a:p>
        </p:txBody>
      </p:sp>
      <p:pic>
        <p:nvPicPr>
          <p:cNvPr id="18436" name="Image" descr="Image">
            <a:extLst>
              <a:ext uri="{FF2B5EF4-FFF2-40B4-BE49-F238E27FC236}">
                <a16:creationId xmlns:a16="http://schemas.microsoft.com/office/drawing/2014/main" id="{DBC0C413-CFAC-96DF-1BC3-32FED77A82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6488" y="2779713"/>
            <a:ext cx="8786812" cy="4921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Polygon - Architecture">
            <a:extLst>
              <a:ext uri="{FF2B5EF4-FFF2-40B4-BE49-F238E27FC236}">
                <a16:creationId xmlns:a16="http://schemas.microsoft.com/office/drawing/2014/main" id="{9D630481-ED10-0A34-6EA5-2F7C883EEB62}"/>
              </a:ext>
            </a:extLst>
          </p:cNvPr>
          <p:cNvSpPr txBox="1">
            <a:spLocks noGrp="1"/>
          </p:cNvSpPr>
          <p:nvPr>
            <p:ph type="ctrTitle"/>
          </p:nvPr>
        </p:nvSpPr>
        <p:spPr>
          <a:xfrm>
            <a:off x="3714750" y="-2630488"/>
            <a:ext cx="21971000" cy="4648201"/>
          </a:xfrm>
        </p:spPr>
        <p:txBody>
          <a:bodyPr/>
          <a:lstStyle/>
          <a:p>
            <a:pPr defTabSz="2438338" eaLnBrk="1" fontAlgn="auto" hangingPunct="1">
              <a:spcBef>
                <a:spcPts val="0"/>
              </a:spcBef>
              <a:spcAft>
                <a:spcPts val="0"/>
              </a:spcAft>
              <a:defRPr/>
            </a:pPr>
            <a:r>
              <a:t>Polygon - Architecture</a:t>
            </a:r>
          </a:p>
        </p:txBody>
      </p:sp>
      <p:sp>
        <p:nvSpPr>
          <p:cNvPr id="219" name="To fortify the security of the network, checkpoints play a crucial role. The Heimdall layer, a vital component within Polygon, takes charge of validating a group of blocks produced by the selected validators in the Bor layer. It then creates a unique has">
            <a:extLst>
              <a:ext uri="{FF2B5EF4-FFF2-40B4-BE49-F238E27FC236}">
                <a16:creationId xmlns:a16="http://schemas.microsoft.com/office/drawing/2014/main" id="{DE6B9AA6-CAAB-9E4D-9D64-D306B3680E58}"/>
              </a:ext>
            </a:extLst>
          </p:cNvPr>
          <p:cNvSpPr txBox="1">
            <a:spLocks noGrp="1"/>
          </p:cNvSpPr>
          <p:nvPr>
            <p:ph type="subTitle" sz="half" idx="1"/>
          </p:nvPr>
        </p:nvSpPr>
        <p:spPr>
          <a:xfrm>
            <a:off x="1206500" y="8226425"/>
            <a:ext cx="21971000" cy="5256213"/>
          </a:xfrm>
        </p:spPr>
        <p:txBody>
          <a:bodyPr>
            <a:normAutofit/>
          </a:bodyPr>
          <a:lstStyle/>
          <a:p>
            <a:pPr defTabSz="297179" eaLnBrk="1" fontAlgn="auto" hangingPunct="1">
              <a:spcBef>
                <a:spcPts val="1300"/>
              </a:spcBef>
              <a:spcAft>
                <a:spcPts val="0"/>
              </a:spcAft>
              <a:defRPr sz="2859" b="0">
                <a:solidFill>
                  <a:srgbClr val="374151"/>
                </a:solidFill>
                <a:latin typeface="Helvetica"/>
                <a:ea typeface="Helvetica"/>
                <a:cs typeface="Helvetica"/>
                <a:sym typeface="Helvetica"/>
              </a:defRPr>
            </a:pPr>
            <a:r>
              <a:rPr sz="2859" b="0">
                <a:solidFill>
                  <a:srgbClr val="374151"/>
                </a:solidFill>
                <a:latin typeface="Helvetica"/>
                <a:ea typeface="Helvetica"/>
                <a:cs typeface="Helvetica"/>
                <a:sym typeface="Helvetica"/>
              </a:rPr>
              <a:t>To fortify the security of the network, checkpoints play a crucial role. The Heimdall layer, a vital component within Polygon, takes charge of validating a group of blocks produced by the selected validators in the Bor layer. It then creates a unique hash, like a condensed summary, representing this group of blocks. This hash is then securely sent to a smart contract deployed on the Ethereum mainnet.</a:t>
            </a:r>
          </a:p>
          <a:p>
            <a:pPr defTabSz="297179" eaLnBrk="1" fontAlgn="auto" hangingPunct="1">
              <a:spcBef>
                <a:spcPts val="1300"/>
              </a:spcBef>
              <a:spcAft>
                <a:spcPts val="0"/>
              </a:spcAft>
              <a:defRPr sz="2859" b="0">
                <a:solidFill>
                  <a:srgbClr val="374151"/>
                </a:solidFill>
                <a:latin typeface="Helvetica"/>
                <a:ea typeface="Helvetica"/>
                <a:cs typeface="Helvetica"/>
                <a:sym typeface="Helvetica"/>
              </a:defRPr>
            </a:pPr>
            <a:r>
              <a:rPr sz="2859" b="0">
                <a:solidFill>
                  <a:srgbClr val="374151"/>
                </a:solidFill>
                <a:latin typeface="Helvetica"/>
                <a:ea typeface="Helvetica"/>
                <a:cs typeface="Helvetica"/>
                <a:sym typeface="Helvetica"/>
              </a:rPr>
              <a:t>Here's where Ethereum serves as a valuable backup hard drive for Polygon's state. By leveraging Ethereum's established security and robustness, Polygon ensures the integrity of its operations. If, at any point, a validator within the network acts maliciously, their staked MATIC tokens on the Ethereum mainnet are slashed, resulting in a significant financial loss for them. This strong economic deterrent maintains the trust and reliability of the Polygon network.</a:t>
            </a:r>
          </a:p>
          <a:p>
            <a:pPr defTabSz="297179" eaLnBrk="1" fontAlgn="auto" hangingPunct="1">
              <a:spcAft>
                <a:spcPts val="0"/>
              </a:spcAft>
              <a:defRPr sz="2859" b="0">
                <a:solidFill>
                  <a:srgbClr val="374151"/>
                </a:solidFill>
                <a:latin typeface="Helvetica"/>
                <a:ea typeface="Helvetica"/>
                <a:cs typeface="Helvetica"/>
                <a:sym typeface="Helvetica"/>
              </a:defRPr>
            </a:pPr>
            <a:r>
              <a:rPr sz="2859" b="0">
                <a:solidFill>
                  <a:srgbClr val="374151"/>
                </a:solidFill>
                <a:latin typeface="Helvetica"/>
                <a:ea typeface="Helvetica"/>
                <a:cs typeface="Helvetica"/>
                <a:sym typeface="Helvetica"/>
              </a:rPr>
              <a:t>In this ingenious way, Polygon combines the advantages of Ethereum's security and stability without burdening every single transaction with the full weight of Ethereum's validation process. By staking and checkpointing on Ethereum, Polygon achieves a balance between efficiency and security, allowing for faster, more cost-effective transactions while ensuring the overall integrity of the network.</a:t>
            </a:r>
          </a:p>
        </p:txBody>
      </p:sp>
      <p:pic>
        <p:nvPicPr>
          <p:cNvPr id="19460" name="Image" descr="Image">
            <a:extLst>
              <a:ext uri="{FF2B5EF4-FFF2-40B4-BE49-F238E27FC236}">
                <a16:creationId xmlns:a16="http://schemas.microsoft.com/office/drawing/2014/main" id="{5B3A5E17-26FF-0A16-5927-4C0D7FDCE4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6488" y="2779713"/>
            <a:ext cx="8786812" cy="4921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Decentralized Finance DeFi">
            <a:extLst>
              <a:ext uri="{FF2B5EF4-FFF2-40B4-BE49-F238E27FC236}">
                <a16:creationId xmlns:a16="http://schemas.microsoft.com/office/drawing/2014/main" id="{FDBB5D35-708E-B99A-D6C7-E9639FAFDCF4}"/>
              </a:ext>
            </a:extLst>
          </p:cNvPr>
          <p:cNvSpPr txBox="1">
            <a:spLocks noGrp="1"/>
          </p:cNvSpPr>
          <p:nvPr>
            <p:ph type="ctrTitle"/>
          </p:nvPr>
        </p:nvSpPr>
        <p:spPr>
          <a:xfrm>
            <a:off x="2916238" y="-2757488"/>
            <a:ext cx="21971000" cy="4648201"/>
          </a:xfrm>
        </p:spPr>
        <p:txBody>
          <a:bodyPr/>
          <a:lstStyle/>
          <a:p>
            <a:pPr defTabSz="2438338" eaLnBrk="1" fontAlgn="auto" hangingPunct="1">
              <a:spcBef>
                <a:spcPts val="0"/>
              </a:spcBef>
              <a:spcAft>
                <a:spcPts val="0"/>
              </a:spcAft>
              <a:defRPr/>
            </a:pPr>
            <a:r>
              <a:t>Decentralized Finance DeFi</a:t>
            </a:r>
          </a:p>
        </p:txBody>
      </p:sp>
      <p:sp>
        <p:nvSpPr>
          <p:cNvPr id="224" name="Decentralized Finance, or DeFi, is a revolutionary concept that brings traditional financial services to the decentralized realm of blockchain. It aims to provide open, accessible, and inclusive financial solutions to individuals worldwide, without the n">
            <a:extLst>
              <a:ext uri="{FF2B5EF4-FFF2-40B4-BE49-F238E27FC236}">
                <a16:creationId xmlns:a16="http://schemas.microsoft.com/office/drawing/2014/main" id="{CA2C7C97-43CC-69B7-ADCC-5C35D5705C07}"/>
              </a:ext>
            </a:extLst>
          </p:cNvPr>
          <p:cNvSpPr txBox="1">
            <a:spLocks noGrp="1"/>
          </p:cNvSpPr>
          <p:nvPr>
            <p:ph type="subTitle" sz="half" idx="1"/>
          </p:nvPr>
        </p:nvSpPr>
        <p:spPr>
          <a:xfrm>
            <a:off x="1206500" y="8828088"/>
            <a:ext cx="21971000" cy="4165600"/>
          </a:xfrm>
        </p:spPr>
        <p:txBody>
          <a:bodyPr>
            <a:normAutofit/>
          </a:bodyPr>
          <a:lstStyle/>
          <a:p>
            <a:pPr defTabSz="388620" eaLnBrk="1" fontAlgn="auto" hangingPunct="1">
              <a:spcBef>
                <a:spcPts val="1700"/>
              </a:spcBef>
              <a:spcAft>
                <a:spcPts val="0"/>
              </a:spcAft>
              <a:defRPr sz="3740" b="0">
                <a:solidFill>
                  <a:srgbClr val="374151"/>
                </a:solidFill>
                <a:latin typeface="Helvetica"/>
                <a:ea typeface="Helvetica"/>
                <a:cs typeface="Helvetica"/>
                <a:sym typeface="Helvetica"/>
              </a:defRPr>
            </a:pPr>
            <a:r>
              <a:rPr sz="3740" b="0">
                <a:solidFill>
                  <a:srgbClr val="374151"/>
                </a:solidFill>
                <a:latin typeface="Helvetica"/>
                <a:ea typeface="Helvetica"/>
                <a:cs typeface="Helvetica"/>
                <a:sym typeface="Helvetica"/>
              </a:rPr>
              <a:t>Decentralized Finance, or DeFi, is a revolutionary concept that brings traditional financial services to the decentralized realm of blockchain. It aims to provide open, accessible, and inclusive financial solutions to individuals worldwide, without the need for intermediaries like banks or financial institutions.</a:t>
            </a:r>
          </a:p>
          <a:p>
            <a:pPr defTabSz="388620" eaLnBrk="1" fontAlgn="auto" hangingPunct="1">
              <a:spcBef>
                <a:spcPts val="1700"/>
              </a:spcBef>
              <a:spcAft>
                <a:spcPts val="0"/>
              </a:spcAft>
              <a:defRPr sz="3740" b="0">
                <a:solidFill>
                  <a:srgbClr val="374151"/>
                </a:solidFill>
                <a:latin typeface="Helvetica"/>
                <a:ea typeface="Helvetica"/>
                <a:cs typeface="Helvetica"/>
                <a:sym typeface="Helvetica"/>
              </a:defRPr>
            </a:pPr>
            <a:r>
              <a:rPr sz="3740" b="0">
                <a:solidFill>
                  <a:srgbClr val="374151"/>
                </a:solidFill>
                <a:latin typeface="Helvetica"/>
                <a:ea typeface="Helvetica"/>
                <a:cs typeface="Helvetica"/>
                <a:sym typeface="Helvetica"/>
              </a:rPr>
              <a:t>In DeFi, financial transactions and services are executed through smart contracts on blockchain platforms like Ethereum. These smart contracts automate and enforce the terms of agreements, ensuring transparency and eliminating the need for intermediaries.</a:t>
            </a:r>
          </a:p>
        </p:txBody>
      </p:sp>
      <p:pic>
        <p:nvPicPr>
          <p:cNvPr id="20484" name="Image" descr="Image">
            <a:extLst>
              <a:ext uri="{FF2B5EF4-FFF2-40B4-BE49-F238E27FC236}">
                <a16:creationId xmlns:a16="http://schemas.microsoft.com/office/drawing/2014/main" id="{605EB0A7-E7AB-5BE7-674F-7AB7AC1FD5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10425" y="2097088"/>
            <a:ext cx="9963150" cy="560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Decentralized Finance DeFi">
            <a:extLst>
              <a:ext uri="{FF2B5EF4-FFF2-40B4-BE49-F238E27FC236}">
                <a16:creationId xmlns:a16="http://schemas.microsoft.com/office/drawing/2014/main" id="{60DA4866-905F-662D-8FD6-F6DE7856392D}"/>
              </a:ext>
            </a:extLst>
          </p:cNvPr>
          <p:cNvSpPr txBox="1">
            <a:spLocks noGrp="1"/>
          </p:cNvSpPr>
          <p:nvPr>
            <p:ph type="ctrTitle"/>
          </p:nvPr>
        </p:nvSpPr>
        <p:spPr>
          <a:xfrm>
            <a:off x="2916238" y="-2757488"/>
            <a:ext cx="21971000" cy="4648201"/>
          </a:xfrm>
        </p:spPr>
        <p:txBody>
          <a:bodyPr/>
          <a:lstStyle/>
          <a:p>
            <a:pPr defTabSz="2438338" eaLnBrk="1" fontAlgn="auto" hangingPunct="1">
              <a:spcBef>
                <a:spcPts val="0"/>
              </a:spcBef>
              <a:spcAft>
                <a:spcPts val="0"/>
              </a:spcAft>
              <a:defRPr/>
            </a:pPr>
            <a:r>
              <a:t>Decentralized Finance DeFi</a:t>
            </a:r>
          </a:p>
        </p:txBody>
      </p:sp>
      <p:sp>
        <p:nvSpPr>
          <p:cNvPr id="21507" name="Lending and Borrowing: DeFi platforms enable individuals to lend or borrow digital assets directly from others. Through smart contracts, borrowers can access funds without going through traditional credit checks, while lenders earn interest on their depo">
            <a:extLst>
              <a:ext uri="{FF2B5EF4-FFF2-40B4-BE49-F238E27FC236}">
                <a16:creationId xmlns:a16="http://schemas.microsoft.com/office/drawing/2014/main" id="{50917B53-4920-670B-44E6-3EF7C6A078A3}"/>
              </a:ext>
            </a:extLst>
          </p:cNvPr>
          <p:cNvSpPr txBox="1">
            <a:spLocks noGrp="1" noChangeArrowheads="1"/>
          </p:cNvSpPr>
          <p:nvPr>
            <p:ph type="subTitle" sz="half" idx="1"/>
          </p:nvPr>
        </p:nvSpPr>
        <p:spPr>
          <a:xfrm>
            <a:off x="1206500" y="8828088"/>
            <a:ext cx="21971000" cy="4165600"/>
          </a:xfrm>
        </p:spPr>
        <p:txBody>
          <a:bodyPr/>
          <a:lstStyle/>
          <a:p>
            <a:pPr defTabSz="457200" eaLnBrk="1" hangingPunct="1">
              <a:spcBef>
                <a:spcPts val="2000"/>
              </a:spcBef>
            </a:pPr>
            <a:r>
              <a:rPr lang="en-US" altLang="en-US" sz="4400" b="0">
                <a:solidFill>
                  <a:srgbClr val="374151"/>
                </a:solidFill>
                <a:latin typeface="Helvetica" panose="020B0604020202020204" pitchFamily="34" charset="0"/>
                <a:cs typeface="Helvetica" panose="020B0604020202020204" pitchFamily="34" charset="0"/>
                <a:sym typeface="Helvetica" panose="020B0604020202020204" pitchFamily="34" charset="0"/>
              </a:rPr>
              <a:t>Lending and Borrowing: DeFi platforms enable individuals to lend or borrow digital assets directly from others. Through smart contracts, borrowers can access funds without going through traditional credit checks, while lenders earn interest on their deposited assets. This opens up new opportunities for accessing capital and earning passive income.</a:t>
            </a:r>
          </a:p>
        </p:txBody>
      </p:sp>
      <p:pic>
        <p:nvPicPr>
          <p:cNvPr id="21508" name="Image" descr="Image">
            <a:extLst>
              <a:ext uri="{FF2B5EF4-FFF2-40B4-BE49-F238E27FC236}">
                <a16:creationId xmlns:a16="http://schemas.microsoft.com/office/drawing/2014/main" id="{45E1A04E-3CDB-4494-6CF2-4EA190FBCE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7350" y="1758950"/>
            <a:ext cx="8369300" cy="628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Decentralized Finance DeFi">
            <a:extLst>
              <a:ext uri="{FF2B5EF4-FFF2-40B4-BE49-F238E27FC236}">
                <a16:creationId xmlns:a16="http://schemas.microsoft.com/office/drawing/2014/main" id="{737D62BE-AB53-DC86-1AB5-DB6A2D2176AD}"/>
              </a:ext>
            </a:extLst>
          </p:cNvPr>
          <p:cNvSpPr txBox="1">
            <a:spLocks noGrp="1"/>
          </p:cNvSpPr>
          <p:nvPr>
            <p:ph type="ctrTitle"/>
          </p:nvPr>
        </p:nvSpPr>
        <p:spPr>
          <a:xfrm>
            <a:off x="2916238" y="-2757488"/>
            <a:ext cx="21971000" cy="4648201"/>
          </a:xfrm>
        </p:spPr>
        <p:txBody>
          <a:bodyPr/>
          <a:lstStyle/>
          <a:p>
            <a:pPr defTabSz="2438338" eaLnBrk="1" fontAlgn="auto" hangingPunct="1">
              <a:spcBef>
                <a:spcPts val="0"/>
              </a:spcBef>
              <a:spcAft>
                <a:spcPts val="0"/>
              </a:spcAft>
              <a:defRPr/>
            </a:pPr>
            <a:r>
              <a:t>Decentralized Finance DeFi</a:t>
            </a:r>
          </a:p>
        </p:txBody>
      </p:sp>
      <p:sp>
        <p:nvSpPr>
          <p:cNvPr id="22531" name="Decentralized Exchanges (DEXs): Traditional exchanges are centralized entities that facilitate asset trading. In contrast, decentralized exchanges operate on blockchain and allow users to trade assets directly with one another using smart contracts. This">
            <a:extLst>
              <a:ext uri="{FF2B5EF4-FFF2-40B4-BE49-F238E27FC236}">
                <a16:creationId xmlns:a16="http://schemas.microsoft.com/office/drawing/2014/main" id="{10E227CC-D021-0D62-C5F5-ED21EAFEDF8A}"/>
              </a:ext>
            </a:extLst>
          </p:cNvPr>
          <p:cNvSpPr txBox="1">
            <a:spLocks noGrp="1" noChangeArrowheads="1"/>
          </p:cNvSpPr>
          <p:nvPr>
            <p:ph type="subTitle" sz="half" idx="1"/>
          </p:nvPr>
        </p:nvSpPr>
        <p:spPr>
          <a:xfrm>
            <a:off x="1206500" y="8828088"/>
            <a:ext cx="21971000" cy="4165600"/>
          </a:xfrm>
        </p:spPr>
        <p:txBody>
          <a:bodyPr/>
          <a:lstStyle/>
          <a:p>
            <a:pPr defTabSz="457200" eaLnBrk="1" hangingPunct="1">
              <a:spcBef>
                <a:spcPts val="2000"/>
              </a:spcBef>
            </a:pPr>
            <a:r>
              <a:rPr lang="en-US" altLang="en-US" sz="4400" b="0">
                <a:solidFill>
                  <a:srgbClr val="374151"/>
                </a:solidFill>
                <a:latin typeface="Helvetica" panose="020B0604020202020204" pitchFamily="34" charset="0"/>
                <a:cs typeface="Helvetica" panose="020B0604020202020204" pitchFamily="34" charset="0"/>
                <a:sym typeface="Helvetica" panose="020B0604020202020204" pitchFamily="34" charset="0"/>
              </a:rPr>
              <a:t>Decentralized Exchanges (DEXs): Traditional exchanges are centralized entities that facilitate asset trading. In contrast, decentralized exchanges operate on blockchain and allow users to trade assets directly with one another using smart contracts. This provides greater control over funds, reduces the risk of hacking or manipulation, and fosters a more open and transparent trading environment.</a:t>
            </a:r>
          </a:p>
        </p:txBody>
      </p:sp>
      <p:pic>
        <p:nvPicPr>
          <p:cNvPr id="22532" name="Image" descr="Image">
            <a:extLst>
              <a:ext uri="{FF2B5EF4-FFF2-40B4-BE49-F238E27FC236}">
                <a16:creationId xmlns:a16="http://schemas.microsoft.com/office/drawing/2014/main" id="{BC187705-E313-B557-542E-4239BA5200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1588" y="2328863"/>
            <a:ext cx="9140825" cy="514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F5EC4FAED17FD4FA002B715A7CB3129" ma:contentTypeVersion="19" ma:contentTypeDescription="Create a new document." ma:contentTypeScope="" ma:versionID="0f295b4eaac5758ed5fac4959b75d881">
  <xsd:schema xmlns:xsd="http://www.w3.org/2001/XMLSchema" xmlns:xs="http://www.w3.org/2001/XMLSchema" xmlns:p="http://schemas.microsoft.com/office/2006/metadata/properties" xmlns:ns2="92e4be8c-5aca-45ec-8e17-deab1f90d7c8" xmlns:ns3="92b31412-8c8f-44f1-a883-141cef3f34cc" targetNamespace="http://schemas.microsoft.com/office/2006/metadata/properties" ma:root="true" ma:fieldsID="57dd884e41ecc57e715e77a3a1c4b2cc" ns2:_="" ns3:_="">
    <xsd:import namespace="92e4be8c-5aca-45ec-8e17-deab1f90d7c8"/>
    <xsd:import namespace="92b31412-8c8f-44f1-a883-141cef3f34cc"/>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Duration" minOccurs="0"/>
                <xsd:element ref="ns3:MediaLengthInSeconds" minOccurs="0"/>
                <xsd:element ref="ns3:MediaServiceLocation" minOccurs="0"/>
                <xsd:element ref="ns3:lcf76f155ced4ddcb4097134ff3c332f" minOccurs="0"/>
                <xsd:element ref="ns2:TaxCatchAll"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2e4be8c-5aca-45ec-8e17-deab1f90d7c8"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4" nillable="true" ma:displayName="Taxonomy Catch All Column" ma:hidden="true" ma:list="{d795d2f5-1cbf-45cb-9409-0dc909a94953}" ma:internalName="TaxCatchAll" ma:showField="CatchAllData" ma:web="92e4be8c-5aca-45ec-8e17-deab1f90d7c8">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92b31412-8c8f-44f1-a883-141cef3f34cc"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Duration" ma:index="19" nillable="true" ma:displayName="Duration" ma:internalName="Duration">
      <xsd:simpleType>
        <xsd:restriction base="dms:Text">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c4206cbd-ed67-49c0-b8a0-af32ee4f262e" ma:termSetId="09814cd3-568e-fe90-9814-8d621ff8fb84" ma:anchorId="fba54fb3-c3e1-fe81-a776-ca4b69148c4d" ma:open="true" ma:isKeyword="false">
      <xsd:complexType>
        <xsd:sequence>
          <xsd:element ref="pc:Terms" minOccurs="0" maxOccurs="1"/>
        </xsd:sequence>
      </xsd:complex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ObjectDetectorVersions" ma:index="26" nillable="true" ma:displayName="MediaServiceObjectDetectorVersions" ma:description=""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8034A1E-6E05-47A3-B617-E535656935E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2e4be8c-5aca-45ec-8e17-deab1f90d7c8"/>
    <ds:schemaRef ds:uri="92b31412-8c8f-44f1-a883-141cef3f34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E883C76-7BF1-4CC7-B5FD-CD796C3B480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TotalTime>
  <Words>1869</Words>
  <Application>Microsoft Office PowerPoint</Application>
  <PresentationFormat>Custom</PresentationFormat>
  <Paragraphs>58</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21_BasicWhite</vt:lpstr>
      <vt:lpstr>Polygon - Architecture</vt:lpstr>
      <vt:lpstr>Polygon - Architecture</vt:lpstr>
      <vt:lpstr>Polygon - Architecture</vt:lpstr>
      <vt:lpstr>Polygon - Architecture</vt:lpstr>
      <vt:lpstr>Polygon - Architecture</vt:lpstr>
      <vt:lpstr>Polygon - Architecture</vt:lpstr>
      <vt:lpstr>Decentralized Finance DeFi</vt:lpstr>
      <vt:lpstr>Decentralized Finance DeFi</vt:lpstr>
      <vt:lpstr>Decentralized Finance DeFi</vt:lpstr>
      <vt:lpstr>Decentralized Finance DeFi</vt:lpstr>
      <vt:lpstr>Decentralized Finance DeFi</vt:lpstr>
      <vt:lpstr>What Are Tokens</vt:lpstr>
      <vt:lpstr>ERC20 STANDARD</vt:lpstr>
      <vt:lpstr>ERC20 STANDARD</vt:lpstr>
      <vt:lpstr>ERC20 STANDARD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 101</dc:title>
  <cp:lastModifiedBy>Kavyashree Shah</cp:lastModifiedBy>
  <cp:revision>5</cp:revision>
  <dcterms:modified xsi:type="dcterms:W3CDTF">2023-12-04T12:13:26Z</dcterms:modified>
</cp:coreProperties>
</file>